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DM Sans" pitchFamily="2" charset="0"/>
      <p:regular r:id="rId13"/>
    </p:embeddedFont>
    <p:embeddedFont>
      <p:font typeface="DM Sans Bold" charset="0"/>
      <p:regular r:id="rId14"/>
    </p:embeddedFont>
    <p:embeddedFont>
      <p:font typeface="Fraunces Semi-Bold" panose="020B0604020202020204" charset="0"/>
      <p:regular r:id="rId15"/>
    </p:embeddedFont>
    <p:embeddedFont>
      <p:font typeface="Gochi Han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22" autoAdjust="0"/>
  </p:normalViewPr>
  <p:slideViewPr>
    <p:cSldViewPr>
      <p:cViewPr varScale="1">
        <p:scale>
          <a:sx n="31" d="100"/>
          <a:sy n="31" d="100"/>
        </p:scale>
        <p:origin x="701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waria Nasir" userId="222e3b00a7cb2e9f" providerId="LiveId" clId="{B697F048-1110-4DA3-83BD-DFAB923D3EB2}"/>
    <pc:docChg chg="undo custSel addSld modSld sldOrd">
      <pc:chgData name="Jawaria Nasir" userId="222e3b00a7cb2e9f" providerId="LiveId" clId="{B697F048-1110-4DA3-83BD-DFAB923D3EB2}" dt="2025-12-15T18:26:47.622" v="212"/>
      <pc:docMkLst>
        <pc:docMk/>
      </pc:docMkLst>
      <pc:sldChg chg="addSp modSp mod">
        <pc:chgData name="Jawaria Nasir" userId="222e3b00a7cb2e9f" providerId="LiveId" clId="{B697F048-1110-4DA3-83BD-DFAB923D3EB2}" dt="2025-12-15T15:05:45.349" v="84" actId="120"/>
        <pc:sldMkLst>
          <pc:docMk/>
          <pc:sldMk cId="0" sldId="257"/>
        </pc:sldMkLst>
        <pc:spChg chg="mod">
          <ac:chgData name="Jawaria Nasir" userId="222e3b00a7cb2e9f" providerId="LiveId" clId="{B697F048-1110-4DA3-83BD-DFAB923D3EB2}" dt="2025-12-15T15:05:45.349" v="84" actId="120"/>
          <ac:spMkLst>
            <pc:docMk/>
            <pc:sldMk cId="0" sldId="257"/>
            <ac:spMk id="10" creationId="{00000000-0000-0000-0000-000000000000}"/>
          </ac:spMkLst>
        </pc:spChg>
        <pc:spChg chg="add">
          <ac:chgData name="Jawaria Nasir" userId="222e3b00a7cb2e9f" providerId="LiveId" clId="{B697F048-1110-4DA3-83BD-DFAB923D3EB2}" dt="2025-12-15T15:03:43.483" v="67"/>
          <ac:spMkLst>
            <pc:docMk/>
            <pc:sldMk cId="0" sldId="257"/>
            <ac:spMk id="12" creationId="{225F11F2-6A7D-E1A0-1687-34B2D5E4B4B2}"/>
          </ac:spMkLst>
        </pc:spChg>
        <pc:spChg chg="add">
          <ac:chgData name="Jawaria Nasir" userId="222e3b00a7cb2e9f" providerId="LiveId" clId="{B697F048-1110-4DA3-83BD-DFAB923D3EB2}" dt="2025-12-15T15:03:49.127" v="68"/>
          <ac:spMkLst>
            <pc:docMk/>
            <pc:sldMk cId="0" sldId="257"/>
            <ac:spMk id="13" creationId="{9E6D1DE5-CB4B-D1B2-79F6-6F2A8CA53617}"/>
          </ac:spMkLst>
        </pc:spChg>
        <pc:spChg chg="add mod">
          <ac:chgData name="Jawaria Nasir" userId="222e3b00a7cb2e9f" providerId="LiveId" clId="{B697F048-1110-4DA3-83BD-DFAB923D3EB2}" dt="2025-12-15T15:04:04.843" v="70"/>
          <ac:spMkLst>
            <pc:docMk/>
            <pc:sldMk cId="0" sldId="257"/>
            <ac:spMk id="14" creationId="{066C70F4-F6B6-E227-F8D9-2477DA8A9BC7}"/>
          </ac:spMkLst>
        </pc:spChg>
        <pc:grpChg chg="mod">
          <ac:chgData name="Jawaria Nasir" userId="222e3b00a7cb2e9f" providerId="LiveId" clId="{B697F048-1110-4DA3-83BD-DFAB923D3EB2}" dt="2025-12-15T15:05:42.331" v="83" actId="1076"/>
          <ac:grpSpMkLst>
            <pc:docMk/>
            <pc:sldMk cId="0" sldId="257"/>
            <ac:grpSpMk id="6" creationId="{00000000-0000-0000-0000-000000000000}"/>
          </ac:grpSpMkLst>
        </pc:grpChg>
      </pc:sldChg>
      <pc:sldChg chg="ord">
        <pc:chgData name="Jawaria Nasir" userId="222e3b00a7cb2e9f" providerId="LiveId" clId="{B697F048-1110-4DA3-83BD-DFAB923D3EB2}" dt="2025-12-15T18:26:47.622" v="212"/>
        <pc:sldMkLst>
          <pc:docMk/>
          <pc:sldMk cId="0" sldId="258"/>
        </pc:sldMkLst>
      </pc:sldChg>
      <pc:sldChg chg="addSp delSp modSp mod">
        <pc:chgData name="Jawaria Nasir" userId="222e3b00a7cb2e9f" providerId="LiveId" clId="{B697F048-1110-4DA3-83BD-DFAB923D3EB2}" dt="2025-12-15T15:14:59.300" v="209" actId="120"/>
        <pc:sldMkLst>
          <pc:docMk/>
          <pc:sldMk cId="0" sldId="259"/>
        </pc:sldMkLst>
        <pc:spChg chg="mod">
          <ac:chgData name="Jawaria Nasir" userId="222e3b00a7cb2e9f" providerId="LiveId" clId="{B697F048-1110-4DA3-83BD-DFAB923D3EB2}" dt="2025-12-15T15:14:35.539" v="205" actId="1076"/>
          <ac:spMkLst>
            <pc:docMk/>
            <pc:sldMk cId="0" sldId="259"/>
            <ac:spMk id="11" creationId="{00000000-0000-0000-0000-000000000000}"/>
          </ac:spMkLst>
        </pc:spChg>
        <pc:spChg chg="del mod">
          <ac:chgData name="Jawaria Nasir" userId="222e3b00a7cb2e9f" providerId="LiveId" clId="{B697F048-1110-4DA3-83BD-DFAB923D3EB2}" dt="2025-12-15T15:14:23.825" v="202"/>
          <ac:spMkLst>
            <pc:docMk/>
            <pc:sldMk cId="0" sldId="259"/>
            <ac:spMk id="16" creationId="{00000000-0000-0000-0000-000000000000}"/>
          </ac:spMkLst>
        </pc:spChg>
        <pc:spChg chg="mod">
          <ac:chgData name="Jawaria Nasir" userId="222e3b00a7cb2e9f" providerId="LiveId" clId="{B697F048-1110-4DA3-83BD-DFAB923D3EB2}" dt="2025-12-15T15:13:53.597" v="194"/>
          <ac:spMkLst>
            <pc:docMk/>
            <pc:sldMk cId="0" sldId="259"/>
            <ac:spMk id="25" creationId="{00000000-0000-0000-0000-000000000000}"/>
          </ac:spMkLst>
        </pc:spChg>
        <pc:spChg chg="mod">
          <ac:chgData name="Jawaria Nasir" userId="222e3b00a7cb2e9f" providerId="LiveId" clId="{B697F048-1110-4DA3-83BD-DFAB923D3EB2}" dt="2025-12-15T15:14:59.300" v="209" actId="120"/>
          <ac:spMkLst>
            <pc:docMk/>
            <pc:sldMk cId="0" sldId="259"/>
            <ac:spMk id="34" creationId="{00000000-0000-0000-0000-000000000000}"/>
          </ac:spMkLst>
        </pc:spChg>
        <pc:spChg chg="add mod">
          <ac:chgData name="Jawaria Nasir" userId="222e3b00a7cb2e9f" providerId="LiveId" clId="{B697F048-1110-4DA3-83BD-DFAB923D3EB2}" dt="2025-12-15T15:13:25.383" v="186"/>
          <ac:spMkLst>
            <pc:docMk/>
            <pc:sldMk cId="0" sldId="259"/>
            <ac:spMk id="42" creationId="{67BD0200-889C-7519-C0DE-3EE01B71DA0A}"/>
          </ac:spMkLst>
        </pc:spChg>
        <pc:spChg chg="mod">
          <ac:chgData name="Jawaria Nasir" userId="222e3b00a7cb2e9f" providerId="LiveId" clId="{B697F048-1110-4DA3-83BD-DFAB923D3EB2}" dt="2025-12-15T15:13:31.933" v="189"/>
          <ac:spMkLst>
            <pc:docMk/>
            <pc:sldMk cId="0" sldId="259"/>
            <ac:spMk id="44" creationId="{B8FA6614-48CD-118C-6C5A-126D4723D6C2}"/>
          </ac:spMkLst>
        </pc:spChg>
        <pc:spChg chg="mod">
          <ac:chgData name="Jawaria Nasir" userId="222e3b00a7cb2e9f" providerId="LiveId" clId="{B697F048-1110-4DA3-83BD-DFAB923D3EB2}" dt="2025-12-15T15:13:31.933" v="189"/>
          <ac:spMkLst>
            <pc:docMk/>
            <pc:sldMk cId="0" sldId="259"/>
            <ac:spMk id="45" creationId="{726B5E81-99A4-927E-0343-6614899E1285}"/>
          </ac:spMkLst>
        </pc:spChg>
        <pc:spChg chg="add del">
          <ac:chgData name="Jawaria Nasir" userId="222e3b00a7cb2e9f" providerId="LiveId" clId="{B697F048-1110-4DA3-83BD-DFAB923D3EB2}" dt="2025-12-15T15:14:33.324" v="204" actId="478"/>
          <ac:spMkLst>
            <pc:docMk/>
            <pc:sldMk cId="0" sldId="259"/>
            <ac:spMk id="47" creationId="{4CDA76B5-9F87-EC69-26B1-DBB21D6BFABF}"/>
          </ac:spMkLst>
        </pc:spChg>
        <pc:spChg chg="add mod">
          <ac:chgData name="Jawaria Nasir" userId="222e3b00a7cb2e9f" providerId="LiveId" clId="{B697F048-1110-4DA3-83BD-DFAB923D3EB2}" dt="2025-12-15T15:14:48.801" v="208" actId="120"/>
          <ac:spMkLst>
            <pc:docMk/>
            <pc:sldMk cId="0" sldId="259"/>
            <ac:spMk id="49" creationId="{9BD709D7-01B3-CF19-94AA-2BC370D36668}"/>
          </ac:spMkLst>
        </pc:spChg>
        <pc:grpChg chg="mod">
          <ac:chgData name="Jawaria Nasir" userId="222e3b00a7cb2e9f" providerId="LiveId" clId="{B697F048-1110-4DA3-83BD-DFAB923D3EB2}" dt="2025-12-15T15:14:40.413" v="206" actId="1076"/>
          <ac:grpSpMkLst>
            <pc:docMk/>
            <pc:sldMk cId="0" sldId="259"/>
            <ac:grpSpMk id="5" creationId="{00000000-0000-0000-0000-000000000000}"/>
          </ac:grpSpMkLst>
        </pc:grpChg>
        <pc:grpChg chg="mod">
          <ac:chgData name="Jawaria Nasir" userId="222e3b00a7cb2e9f" providerId="LiveId" clId="{B697F048-1110-4DA3-83BD-DFAB923D3EB2}" dt="2025-12-15T15:13:27.250" v="187" actId="1076"/>
          <ac:grpSpMkLst>
            <pc:docMk/>
            <pc:sldMk cId="0" sldId="259"/>
            <ac:grpSpMk id="17" creationId="{00000000-0000-0000-0000-000000000000}"/>
          </ac:grpSpMkLst>
        </pc:grpChg>
        <pc:grpChg chg="add mod">
          <ac:chgData name="Jawaria Nasir" userId="222e3b00a7cb2e9f" providerId="LiveId" clId="{B697F048-1110-4DA3-83BD-DFAB923D3EB2}" dt="2025-12-15T15:13:34.058" v="191" actId="1076"/>
          <ac:grpSpMkLst>
            <pc:docMk/>
            <pc:sldMk cId="0" sldId="259"/>
            <ac:grpSpMk id="43" creationId="{BC1984E2-EF4B-EF0E-FA21-42348C435EBC}"/>
          </ac:grpSpMkLst>
        </pc:grpChg>
      </pc:sldChg>
      <pc:sldChg chg="modSp mod">
        <pc:chgData name="Jawaria Nasir" userId="222e3b00a7cb2e9f" providerId="LiveId" clId="{B697F048-1110-4DA3-83BD-DFAB923D3EB2}" dt="2025-12-15T15:25:05.256" v="210" actId="120"/>
        <pc:sldMkLst>
          <pc:docMk/>
          <pc:sldMk cId="0" sldId="260"/>
        </pc:sldMkLst>
        <pc:spChg chg="mod">
          <ac:chgData name="Jawaria Nasir" userId="222e3b00a7cb2e9f" providerId="LiveId" clId="{B697F048-1110-4DA3-83BD-DFAB923D3EB2}" dt="2025-12-15T15:25:05.256" v="210" actId="120"/>
          <ac:spMkLst>
            <pc:docMk/>
            <pc:sldMk cId="0" sldId="260"/>
            <ac:spMk id="25" creationId="{00000000-0000-0000-0000-000000000000}"/>
          </ac:spMkLst>
        </pc:spChg>
      </pc:sldChg>
      <pc:sldChg chg="modSp add mod ord">
        <pc:chgData name="Jawaria Nasir" userId="222e3b00a7cb2e9f" providerId="LiveId" clId="{B697F048-1110-4DA3-83BD-DFAB923D3EB2}" dt="2025-12-15T15:08:16.015" v="172" actId="14100"/>
        <pc:sldMkLst>
          <pc:docMk/>
          <pc:sldMk cId="3028851184" sldId="266"/>
        </pc:sldMkLst>
        <pc:spChg chg="mod">
          <ac:chgData name="Jawaria Nasir" userId="222e3b00a7cb2e9f" providerId="LiveId" clId="{B697F048-1110-4DA3-83BD-DFAB923D3EB2}" dt="2025-12-15T15:06:09.836" v="98" actId="404"/>
          <ac:spMkLst>
            <pc:docMk/>
            <pc:sldMk cId="3028851184" sldId="266"/>
            <ac:spMk id="3" creationId="{0CA8927F-6518-5D8D-F716-A75A48BBD4BD}"/>
          </ac:spMkLst>
        </pc:spChg>
        <pc:spChg chg="mod">
          <ac:chgData name="Jawaria Nasir" userId="222e3b00a7cb2e9f" providerId="LiveId" clId="{B697F048-1110-4DA3-83BD-DFAB923D3EB2}" dt="2025-12-15T15:06:59.508" v="108" actId="1076"/>
          <ac:spMkLst>
            <pc:docMk/>
            <pc:sldMk cId="3028851184" sldId="266"/>
            <ac:spMk id="4" creationId="{7E159FC5-F6A1-1422-A16A-56CA5F5D0A53}"/>
          </ac:spMkLst>
        </pc:spChg>
        <pc:spChg chg="mod">
          <ac:chgData name="Jawaria Nasir" userId="222e3b00a7cb2e9f" providerId="LiveId" clId="{B697F048-1110-4DA3-83BD-DFAB923D3EB2}" dt="2025-12-15T15:06:57.908" v="107" actId="1076"/>
          <ac:spMkLst>
            <pc:docMk/>
            <pc:sldMk cId="3028851184" sldId="266"/>
            <ac:spMk id="5" creationId="{AF896C1C-D9EA-A256-547A-14A27BD8FBCB}"/>
          </ac:spMkLst>
        </pc:spChg>
        <pc:spChg chg="mod">
          <ac:chgData name="Jawaria Nasir" userId="222e3b00a7cb2e9f" providerId="LiveId" clId="{B697F048-1110-4DA3-83BD-DFAB923D3EB2}" dt="2025-12-15T15:07:01.381" v="109" actId="1076"/>
          <ac:spMkLst>
            <pc:docMk/>
            <pc:sldMk cId="3028851184" sldId="266"/>
            <ac:spMk id="9" creationId="{B97995CA-6BAC-2A03-54F3-E8887DC752D0}"/>
          </ac:spMkLst>
        </pc:spChg>
        <pc:spChg chg="mod">
          <ac:chgData name="Jawaria Nasir" userId="222e3b00a7cb2e9f" providerId="LiveId" clId="{B697F048-1110-4DA3-83BD-DFAB923D3EB2}" dt="2025-12-15T15:08:16.015" v="172" actId="14100"/>
          <ac:spMkLst>
            <pc:docMk/>
            <pc:sldMk cId="3028851184" sldId="266"/>
            <ac:spMk id="10" creationId="{DCBDD405-5EB9-D0D5-AAAE-2AD6F9E23A28}"/>
          </ac:spMkLst>
        </pc:spChg>
        <pc:grpChg chg="mod">
          <ac:chgData name="Jawaria Nasir" userId="222e3b00a7cb2e9f" providerId="LiveId" clId="{B697F048-1110-4DA3-83BD-DFAB923D3EB2}" dt="2025-12-15T15:07:28.231" v="115" actId="14100"/>
          <ac:grpSpMkLst>
            <pc:docMk/>
            <pc:sldMk cId="3028851184" sldId="266"/>
            <ac:grpSpMk id="6" creationId="{C7705324-2FA2-6B53-F579-39023A1907F3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svg"/><Relationship Id="rId7" Type="http://schemas.openxmlformats.org/officeDocument/2006/relationships/image" Target="../media/image4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4.svg"/><Relationship Id="rId3" Type="http://schemas.openxmlformats.org/officeDocument/2006/relationships/image" Target="../media/image16.svg"/><Relationship Id="rId7" Type="http://schemas.openxmlformats.org/officeDocument/2006/relationships/image" Target="../media/image50.svg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svg"/><Relationship Id="rId5" Type="http://schemas.openxmlformats.org/officeDocument/2006/relationships/image" Target="../media/image6.sv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sv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sv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10.sv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svg"/><Relationship Id="rId7" Type="http://schemas.openxmlformats.org/officeDocument/2006/relationships/image" Target="../media/image3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0.svg"/><Relationship Id="rId5" Type="http://schemas.openxmlformats.org/officeDocument/2006/relationships/image" Target="../media/image32.svg"/><Relationship Id="rId10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svg"/><Relationship Id="rId7" Type="http://schemas.openxmlformats.org/officeDocument/2006/relationships/image" Target="../media/image3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0.svg"/><Relationship Id="rId5" Type="http://schemas.openxmlformats.org/officeDocument/2006/relationships/image" Target="../media/image32.svg"/><Relationship Id="rId10" Type="http://schemas.openxmlformats.org/officeDocument/2006/relationships/image" Target="../media/image29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9533" flipH="1">
            <a:off x="9136511" y="1961080"/>
            <a:ext cx="7627422" cy="5782973"/>
          </a:xfrm>
          <a:custGeom>
            <a:avLst/>
            <a:gdLst/>
            <a:ahLst/>
            <a:cxnLst/>
            <a:rect l="l" t="t" r="r" b="b"/>
            <a:pathLst>
              <a:path w="7627422" h="5782973">
                <a:moveTo>
                  <a:pt x="7627422" y="0"/>
                </a:moveTo>
                <a:lnTo>
                  <a:pt x="0" y="0"/>
                </a:lnTo>
                <a:lnTo>
                  <a:pt x="0" y="5782973"/>
                </a:lnTo>
                <a:lnTo>
                  <a:pt x="7627422" y="5782973"/>
                </a:lnTo>
                <a:lnTo>
                  <a:pt x="76274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3" name="Freeform 3"/>
          <p:cNvSpPr/>
          <p:nvPr/>
        </p:nvSpPr>
        <p:spPr>
          <a:xfrm rot="609017">
            <a:off x="5889776" y="7167664"/>
            <a:ext cx="3718220" cy="3836812"/>
          </a:xfrm>
          <a:custGeom>
            <a:avLst/>
            <a:gdLst/>
            <a:ahLst/>
            <a:cxnLst/>
            <a:rect l="l" t="t" r="r" b="b"/>
            <a:pathLst>
              <a:path w="3718220" h="3836812">
                <a:moveTo>
                  <a:pt x="0" y="0"/>
                </a:moveTo>
                <a:lnTo>
                  <a:pt x="3718219" y="0"/>
                </a:lnTo>
                <a:lnTo>
                  <a:pt x="3718219" y="3836812"/>
                </a:lnTo>
                <a:lnTo>
                  <a:pt x="0" y="383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4" name="Freeform 4"/>
          <p:cNvSpPr/>
          <p:nvPr/>
        </p:nvSpPr>
        <p:spPr>
          <a:xfrm rot="-1469602">
            <a:off x="13947405" y="7200900"/>
            <a:ext cx="4835769" cy="4114800"/>
          </a:xfrm>
          <a:custGeom>
            <a:avLst/>
            <a:gdLst/>
            <a:ahLst/>
            <a:cxnLst/>
            <a:rect l="l" t="t" r="r" b="b"/>
            <a:pathLst>
              <a:path w="4835769" h="4114800">
                <a:moveTo>
                  <a:pt x="0" y="0"/>
                </a:moveTo>
                <a:lnTo>
                  <a:pt x="4835770" y="0"/>
                </a:lnTo>
                <a:lnTo>
                  <a:pt x="4835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5" name="Freeform 5"/>
          <p:cNvSpPr/>
          <p:nvPr/>
        </p:nvSpPr>
        <p:spPr>
          <a:xfrm>
            <a:off x="8243242" y="-2057400"/>
            <a:ext cx="4002578" cy="4114800"/>
          </a:xfrm>
          <a:custGeom>
            <a:avLst/>
            <a:gdLst/>
            <a:ahLst/>
            <a:cxnLst/>
            <a:rect l="l" t="t" r="r" b="b"/>
            <a:pathLst>
              <a:path w="4002578" h="4114800">
                <a:moveTo>
                  <a:pt x="0" y="0"/>
                </a:moveTo>
                <a:lnTo>
                  <a:pt x="4002578" y="0"/>
                </a:lnTo>
                <a:lnTo>
                  <a:pt x="4002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6" name="Freeform 6"/>
          <p:cNvSpPr/>
          <p:nvPr/>
        </p:nvSpPr>
        <p:spPr>
          <a:xfrm>
            <a:off x="15062077" y="-2057400"/>
            <a:ext cx="4394447" cy="4114800"/>
          </a:xfrm>
          <a:custGeom>
            <a:avLst/>
            <a:gdLst/>
            <a:ahLst/>
            <a:cxnLst/>
            <a:rect l="l" t="t" r="r" b="b"/>
            <a:pathLst>
              <a:path w="4394447" h="4114800">
                <a:moveTo>
                  <a:pt x="0" y="0"/>
                </a:moveTo>
                <a:lnTo>
                  <a:pt x="4394446" y="0"/>
                </a:lnTo>
                <a:lnTo>
                  <a:pt x="43944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7" name="Freeform 7"/>
          <p:cNvSpPr/>
          <p:nvPr/>
        </p:nvSpPr>
        <p:spPr>
          <a:xfrm>
            <a:off x="9387557" y="2978665"/>
            <a:ext cx="1058846" cy="906757"/>
          </a:xfrm>
          <a:custGeom>
            <a:avLst/>
            <a:gdLst/>
            <a:ahLst/>
            <a:cxnLst/>
            <a:rect l="l" t="t" r="r" b="b"/>
            <a:pathLst>
              <a:path w="1058846" h="906757">
                <a:moveTo>
                  <a:pt x="0" y="0"/>
                </a:moveTo>
                <a:lnTo>
                  <a:pt x="1058847" y="0"/>
                </a:lnTo>
                <a:lnTo>
                  <a:pt x="1058847" y="906757"/>
                </a:lnTo>
                <a:lnTo>
                  <a:pt x="0" y="9067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8" name="Freeform 8"/>
          <p:cNvSpPr/>
          <p:nvPr/>
        </p:nvSpPr>
        <p:spPr>
          <a:xfrm>
            <a:off x="11416658" y="8263912"/>
            <a:ext cx="1348541" cy="1238205"/>
          </a:xfrm>
          <a:custGeom>
            <a:avLst/>
            <a:gdLst/>
            <a:ahLst/>
            <a:cxnLst/>
            <a:rect l="l" t="t" r="r" b="b"/>
            <a:pathLst>
              <a:path w="1348541" h="1238205">
                <a:moveTo>
                  <a:pt x="0" y="0"/>
                </a:moveTo>
                <a:lnTo>
                  <a:pt x="1348541" y="0"/>
                </a:lnTo>
                <a:lnTo>
                  <a:pt x="1348541" y="1238206"/>
                </a:lnTo>
                <a:lnTo>
                  <a:pt x="0" y="12382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9" name="TextBox 9"/>
          <p:cNvSpPr txBox="1"/>
          <p:nvPr/>
        </p:nvSpPr>
        <p:spPr>
          <a:xfrm>
            <a:off x="1142025" y="8486947"/>
            <a:ext cx="3076986" cy="1221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1"/>
              </a:lnSpc>
            </a:pPr>
            <a:r>
              <a:rPr lang="en-US" sz="2508" b="1" spc="-37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Dessert Shop by </a:t>
            </a:r>
          </a:p>
          <a:p>
            <a:pPr algn="l">
              <a:lnSpc>
                <a:spcPts val="3261"/>
              </a:lnSpc>
            </a:pPr>
            <a:r>
              <a:rPr lang="en-US" sz="2508" b="1" spc="-37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JAVARIA NASIR </a:t>
            </a:r>
          </a:p>
          <a:p>
            <a:pPr algn="l">
              <a:lnSpc>
                <a:spcPts val="3261"/>
              </a:lnSpc>
            </a:pPr>
            <a:endParaRPr lang="en-US" sz="2508" b="1" spc="-37" dirty="0">
              <a:solidFill>
                <a:srgbClr val="24181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2886075"/>
            <a:ext cx="7898058" cy="158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38"/>
              </a:lnSpc>
            </a:pPr>
            <a:r>
              <a:rPr lang="en-US" sz="15904" b="1" spc="-477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YUM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928261"/>
            <a:ext cx="6380622" cy="178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73"/>
              </a:lnSpc>
            </a:pPr>
            <a:r>
              <a:rPr lang="en-US" sz="17805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CART</a:t>
            </a:r>
          </a:p>
        </p:txBody>
      </p:sp>
      <p:sp>
        <p:nvSpPr>
          <p:cNvPr id="12" name="Freeform 12"/>
          <p:cNvSpPr/>
          <p:nvPr/>
        </p:nvSpPr>
        <p:spPr>
          <a:xfrm rot="-2424342">
            <a:off x="1555846" y="5553375"/>
            <a:ext cx="2222069" cy="1660492"/>
          </a:xfrm>
          <a:custGeom>
            <a:avLst/>
            <a:gdLst/>
            <a:ahLst/>
            <a:cxnLst/>
            <a:rect l="l" t="t" r="r" b="b"/>
            <a:pathLst>
              <a:path w="2222069" h="1660492">
                <a:moveTo>
                  <a:pt x="0" y="0"/>
                </a:moveTo>
                <a:lnTo>
                  <a:pt x="2222070" y="0"/>
                </a:lnTo>
                <a:lnTo>
                  <a:pt x="2222070" y="1660492"/>
                </a:lnTo>
                <a:lnTo>
                  <a:pt x="0" y="1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3094" y="1096743"/>
            <a:ext cx="4927049" cy="110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8"/>
              </a:lnSpc>
            </a:pPr>
            <a:r>
              <a:rPr lang="en-US" sz="11105" b="1" spc="-333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How to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1311" y="2484621"/>
            <a:ext cx="7952689" cy="135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78"/>
              </a:lnSpc>
            </a:pPr>
            <a:r>
              <a:rPr lang="en-US" sz="13506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Run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4306" y="4017508"/>
            <a:ext cx="9902812" cy="5870732"/>
            <a:chOff x="0" y="0"/>
            <a:chExt cx="2608148" cy="1546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08148" cy="1546201"/>
            </a:xfrm>
            <a:custGeom>
              <a:avLst/>
              <a:gdLst/>
              <a:ahLst/>
              <a:cxnLst/>
              <a:rect l="l" t="t" r="r" b="b"/>
              <a:pathLst>
                <a:path w="2608148" h="1546201">
                  <a:moveTo>
                    <a:pt x="19545" y="0"/>
                  </a:moveTo>
                  <a:lnTo>
                    <a:pt x="2588603" y="0"/>
                  </a:lnTo>
                  <a:cubicBezTo>
                    <a:pt x="2593787" y="0"/>
                    <a:pt x="2598758" y="2059"/>
                    <a:pt x="2602424" y="5725"/>
                  </a:cubicBezTo>
                  <a:cubicBezTo>
                    <a:pt x="2606089" y="9390"/>
                    <a:pt x="2608148" y="14361"/>
                    <a:pt x="2608148" y="19545"/>
                  </a:cubicBezTo>
                  <a:lnTo>
                    <a:pt x="2608148" y="1526656"/>
                  </a:lnTo>
                  <a:cubicBezTo>
                    <a:pt x="2608148" y="1537450"/>
                    <a:pt x="2599398" y="1546201"/>
                    <a:pt x="2588603" y="1546201"/>
                  </a:cubicBezTo>
                  <a:lnTo>
                    <a:pt x="19545" y="1546201"/>
                  </a:lnTo>
                  <a:cubicBezTo>
                    <a:pt x="8750" y="1546201"/>
                    <a:pt x="0" y="1537450"/>
                    <a:pt x="0" y="1526656"/>
                  </a:cubicBezTo>
                  <a:lnTo>
                    <a:pt x="0" y="19545"/>
                  </a:lnTo>
                  <a:cubicBezTo>
                    <a:pt x="0" y="8750"/>
                    <a:pt x="8750" y="0"/>
                    <a:pt x="19545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2608148" cy="1498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 rot="247848">
            <a:off x="10840568" y="1704310"/>
            <a:ext cx="5301955" cy="1034207"/>
            <a:chOff x="0" y="0"/>
            <a:chExt cx="1396400" cy="2723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6400" cy="272384"/>
            </a:xfrm>
            <a:custGeom>
              <a:avLst/>
              <a:gdLst/>
              <a:ahLst/>
              <a:cxnLst/>
              <a:rect l="l" t="t" r="r" b="b"/>
              <a:pathLst>
                <a:path w="1396400" h="272384">
                  <a:moveTo>
                    <a:pt x="36505" y="0"/>
                  </a:moveTo>
                  <a:lnTo>
                    <a:pt x="1359895" y="0"/>
                  </a:lnTo>
                  <a:cubicBezTo>
                    <a:pt x="1380056" y="0"/>
                    <a:pt x="1396400" y="16344"/>
                    <a:pt x="1396400" y="36505"/>
                  </a:cubicBezTo>
                  <a:lnTo>
                    <a:pt x="1396400" y="235879"/>
                  </a:lnTo>
                  <a:cubicBezTo>
                    <a:pt x="1396400" y="245560"/>
                    <a:pt x="1392554" y="254846"/>
                    <a:pt x="1385708" y="261692"/>
                  </a:cubicBezTo>
                  <a:cubicBezTo>
                    <a:pt x="1378862" y="268538"/>
                    <a:pt x="1369576" y="272384"/>
                    <a:pt x="1359895" y="272384"/>
                  </a:cubicBezTo>
                  <a:lnTo>
                    <a:pt x="36505" y="272384"/>
                  </a:lnTo>
                  <a:cubicBezTo>
                    <a:pt x="16344" y="272384"/>
                    <a:pt x="0" y="256040"/>
                    <a:pt x="0" y="235879"/>
                  </a:cubicBezTo>
                  <a:lnTo>
                    <a:pt x="0" y="36505"/>
                  </a:lnTo>
                  <a:cubicBezTo>
                    <a:pt x="0" y="16344"/>
                    <a:pt x="16344" y="0"/>
                    <a:pt x="36505" y="0"/>
                  </a:cubicBezTo>
                  <a:close/>
                </a:path>
              </a:pathLst>
            </a:custGeom>
            <a:solidFill>
              <a:srgbClr val="FFDE3E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1396400" cy="224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 rot="-2293526">
            <a:off x="2507480" y="2730855"/>
            <a:ext cx="2222069" cy="1660492"/>
          </a:xfrm>
          <a:custGeom>
            <a:avLst/>
            <a:gdLst/>
            <a:ahLst/>
            <a:cxnLst/>
            <a:rect l="l" t="t" r="r" b="b"/>
            <a:pathLst>
              <a:path w="2222069" h="1660492">
                <a:moveTo>
                  <a:pt x="0" y="0"/>
                </a:moveTo>
                <a:lnTo>
                  <a:pt x="2222070" y="0"/>
                </a:lnTo>
                <a:lnTo>
                  <a:pt x="2222070" y="1660492"/>
                </a:lnTo>
                <a:lnTo>
                  <a:pt x="0" y="1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1" name="Freeform 11"/>
          <p:cNvSpPr/>
          <p:nvPr/>
        </p:nvSpPr>
        <p:spPr>
          <a:xfrm rot="-255191">
            <a:off x="10465203" y="3391391"/>
            <a:ext cx="6418109" cy="5052802"/>
          </a:xfrm>
          <a:custGeom>
            <a:avLst/>
            <a:gdLst/>
            <a:ahLst/>
            <a:cxnLst/>
            <a:rect l="l" t="t" r="r" b="b"/>
            <a:pathLst>
              <a:path w="6418109" h="5052802">
                <a:moveTo>
                  <a:pt x="0" y="0"/>
                </a:moveTo>
                <a:lnTo>
                  <a:pt x="6418109" y="0"/>
                </a:lnTo>
                <a:lnTo>
                  <a:pt x="6418109" y="5052802"/>
                </a:lnTo>
                <a:lnTo>
                  <a:pt x="0" y="5052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2" name="Freeform 12"/>
          <p:cNvSpPr/>
          <p:nvPr/>
        </p:nvSpPr>
        <p:spPr>
          <a:xfrm rot="-2077321">
            <a:off x="9002229" y="2363024"/>
            <a:ext cx="1134048" cy="426815"/>
          </a:xfrm>
          <a:custGeom>
            <a:avLst/>
            <a:gdLst/>
            <a:ahLst/>
            <a:cxnLst/>
            <a:rect l="l" t="t" r="r" b="b"/>
            <a:pathLst>
              <a:path w="1134048" h="426815">
                <a:moveTo>
                  <a:pt x="0" y="0"/>
                </a:moveTo>
                <a:lnTo>
                  <a:pt x="1134049" y="0"/>
                </a:lnTo>
                <a:lnTo>
                  <a:pt x="1134049" y="426814"/>
                </a:lnTo>
                <a:lnTo>
                  <a:pt x="0" y="426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3" name="Freeform 13"/>
          <p:cNvSpPr/>
          <p:nvPr/>
        </p:nvSpPr>
        <p:spPr>
          <a:xfrm>
            <a:off x="16172884" y="3837600"/>
            <a:ext cx="888958" cy="761271"/>
          </a:xfrm>
          <a:custGeom>
            <a:avLst/>
            <a:gdLst/>
            <a:ahLst/>
            <a:cxnLst/>
            <a:rect l="l" t="t" r="r" b="b"/>
            <a:pathLst>
              <a:path w="888958" h="761271">
                <a:moveTo>
                  <a:pt x="0" y="0"/>
                </a:moveTo>
                <a:lnTo>
                  <a:pt x="888958" y="0"/>
                </a:lnTo>
                <a:lnTo>
                  <a:pt x="888958" y="761271"/>
                </a:lnTo>
                <a:lnTo>
                  <a:pt x="0" y="761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4" name="TextBox 14"/>
          <p:cNvSpPr txBox="1"/>
          <p:nvPr/>
        </p:nvSpPr>
        <p:spPr>
          <a:xfrm>
            <a:off x="254306" y="4325068"/>
            <a:ext cx="9902812" cy="488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5"/>
              </a:lnSpc>
            </a:pPr>
            <a:endParaRPr dirty="0"/>
          </a:p>
          <a:p>
            <a:pPr algn="ctr">
              <a:lnSpc>
                <a:spcPts val="5595"/>
              </a:lnSpc>
            </a:pPr>
            <a:r>
              <a:rPr lang="en-US" sz="3497" spc="-52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Install Python</a:t>
            </a:r>
          </a:p>
          <a:p>
            <a:pPr algn="ctr">
              <a:lnSpc>
                <a:spcPts val="5595"/>
              </a:lnSpc>
            </a:pPr>
            <a:r>
              <a:rPr lang="en-US" sz="3497" spc="-52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Install requirements </a:t>
            </a:r>
          </a:p>
          <a:p>
            <a:pPr algn="ctr">
              <a:lnSpc>
                <a:spcPts val="5595"/>
              </a:lnSpc>
            </a:pPr>
            <a:r>
              <a:rPr lang="en-US" sz="3497" spc="-52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(Tkinter built-in, sqlite3 built-in)</a:t>
            </a:r>
          </a:p>
          <a:p>
            <a:pPr algn="ctr">
              <a:lnSpc>
                <a:spcPts val="5595"/>
              </a:lnSpc>
            </a:pPr>
            <a:r>
              <a:rPr lang="en-US" sz="3497" spc="-52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Run app.py</a:t>
            </a:r>
          </a:p>
          <a:p>
            <a:pPr algn="ctr">
              <a:lnSpc>
                <a:spcPts val="5595"/>
              </a:lnSpc>
            </a:pPr>
            <a:r>
              <a:rPr lang="en-US" sz="3497" spc="-52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Database initializes automatically</a:t>
            </a:r>
          </a:p>
          <a:p>
            <a:pPr algn="l">
              <a:lnSpc>
                <a:spcPts val="5595"/>
              </a:lnSpc>
            </a:pPr>
            <a:endParaRPr lang="en-US" sz="3497" spc="-52" dirty="0">
              <a:solidFill>
                <a:srgbClr val="2418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 rot="247848">
            <a:off x="11056734" y="2012853"/>
            <a:ext cx="487168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1" spc="-3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A Behind-the-Scenes Look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00787" y="4902357"/>
            <a:ext cx="8287213" cy="178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73"/>
              </a:lnSpc>
            </a:pPr>
            <a:r>
              <a:rPr lang="en-US" sz="17805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See You</a:t>
            </a:r>
          </a:p>
        </p:txBody>
      </p:sp>
      <p:sp>
        <p:nvSpPr>
          <p:cNvPr id="3" name="Freeform 3"/>
          <p:cNvSpPr/>
          <p:nvPr/>
        </p:nvSpPr>
        <p:spPr>
          <a:xfrm rot="-2424342">
            <a:off x="14417544" y="5858721"/>
            <a:ext cx="2222069" cy="1660492"/>
          </a:xfrm>
          <a:custGeom>
            <a:avLst/>
            <a:gdLst/>
            <a:ahLst/>
            <a:cxnLst/>
            <a:rect l="l" t="t" r="r" b="b"/>
            <a:pathLst>
              <a:path w="2222069" h="1660492">
                <a:moveTo>
                  <a:pt x="0" y="0"/>
                </a:moveTo>
                <a:lnTo>
                  <a:pt x="2222070" y="0"/>
                </a:lnTo>
                <a:lnTo>
                  <a:pt x="2222070" y="1660491"/>
                </a:lnTo>
                <a:lnTo>
                  <a:pt x="0" y="1660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4" name="Freeform 4"/>
          <p:cNvSpPr/>
          <p:nvPr/>
        </p:nvSpPr>
        <p:spPr>
          <a:xfrm rot="2313402">
            <a:off x="-1763528" y="3338564"/>
            <a:ext cx="9263033" cy="8791461"/>
          </a:xfrm>
          <a:custGeom>
            <a:avLst/>
            <a:gdLst/>
            <a:ahLst/>
            <a:cxnLst/>
            <a:rect l="l" t="t" r="r" b="b"/>
            <a:pathLst>
              <a:path w="9263033" h="8791461">
                <a:moveTo>
                  <a:pt x="0" y="0"/>
                </a:moveTo>
                <a:lnTo>
                  <a:pt x="9263033" y="0"/>
                </a:lnTo>
                <a:lnTo>
                  <a:pt x="9263033" y="8791461"/>
                </a:lnTo>
                <a:lnTo>
                  <a:pt x="0" y="8791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5" name="Freeform 5"/>
          <p:cNvSpPr/>
          <p:nvPr/>
        </p:nvSpPr>
        <p:spPr>
          <a:xfrm>
            <a:off x="5108399" y="1220351"/>
            <a:ext cx="3076966" cy="2758081"/>
          </a:xfrm>
          <a:custGeom>
            <a:avLst/>
            <a:gdLst/>
            <a:ahLst/>
            <a:cxnLst/>
            <a:rect l="l" t="t" r="r" b="b"/>
            <a:pathLst>
              <a:path w="3076966" h="2758081">
                <a:moveTo>
                  <a:pt x="0" y="0"/>
                </a:moveTo>
                <a:lnTo>
                  <a:pt x="3076966" y="0"/>
                </a:lnTo>
                <a:lnTo>
                  <a:pt x="3076966" y="2758081"/>
                </a:lnTo>
                <a:lnTo>
                  <a:pt x="0" y="2758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PK" dirty="0"/>
          </a:p>
        </p:txBody>
      </p:sp>
      <p:sp>
        <p:nvSpPr>
          <p:cNvPr id="6" name="Freeform 6"/>
          <p:cNvSpPr/>
          <p:nvPr/>
        </p:nvSpPr>
        <p:spPr>
          <a:xfrm>
            <a:off x="9531368" y="8183880"/>
            <a:ext cx="667817" cy="304691"/>
          </a:xfrm>
          <a:custGeom>
            <a:avLst/>
            <a:gdLst/>
            <a:ahLst/>
            <a:cxnLst/>
            <a:rect l="l" t="t" r="r" b="b"/>
            <a:pathLst>
              <a:path w="667817" h="304691">
                <a:moveTo>
                  <a:pt x="0" y="0"/>
                </a:moveTo>
                <a:lnTo>
                  <a:pt x="667816" y="0"/>
                </a:lnTo>
                <a:lnTo>
                  <a:pt x="667816" y="304691"/>
                </a:lnTo>
                <a:lnTo>
                  <a:pt x="0" y="3046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7" name="Freeform 7"/>
          <p:cNvSpPr/>
          <p:nvPr/>
        </p:nvSpPr>
        <p:spPr>
          <a:xfrm>
            <a:off x="6918549" y="5297018"/>
            <a:ext cx="972845" cy="1028971"/>
          </a:xfrm>
          <a:custGeom>
            <a:avLst/>
            <a:gdLst/>
            <a:ahLst/>
            <a:cxnLst/>
            <a:rect l="l" t="t" r="r" b="b"/>
            <a:pathLst>
              <a:path w="972845" h="1028971">
                <a:moveTo>
                  <a:pt x="0" y="0"/>
                </a:moveTo>
                <a:lnTo>
                  <a:pt x="972845" y="0"/>
                </a:lnTo>
                <a:lnTo>
                  <a:pt x="972845" y="1028971"/>
                </a:lnTo>
                <a:lnTo>
                  <a:pt x="0" y="1028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8" name="Freeform 8"/>
          <p:cNvSpPr/>
          <p:nvPr/>
        </p:nvSpPr>
        <p:spPr>
          <a:xfrm>
            <a:off x="14692682" y="1414085"/>
            <a:ext cx="1147863" cy="1053947"/>
          </a:xfrm>
          <a:custGeom>
            <a:avLst/>
            <a:gdLst/>
            <a:ahLst/>
            <a:cxnLst/>
            <a:rect l="l" t="t" r="r" b="b"/>
            <a:pathLst>
              <a:path w="1147863" h="1053947">
                <a:moveTo>
                  <a:pt x="0" y="0"/>
                </a:moveTo>
                <a:lnTo>
                  <a:pt x="1147863" y="0"/>
                </a:lnTo>
                <a:lnTo>
                  <a:pt x="1147863" y="1053946"/>
                </a:lnTo>
                <a:lnTo>
                  <a:pt x="0" y="10539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9" name="TextBox 9"/>
          <p:cNvSpPr txBox="1"/>
          <p:nvPr/>
        </p:nvSpPr>
        <p:spPr>
          <a:xfrm>
            <a:off x="10503984" y="8088630"/>
            <a:ext cx="6142817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 b="1" spc="-3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yumcartofficial 🅾ⓕ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1074C4-F9CD-E147-3CE5-6D775A530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F4A4363-05C5-04F3-217D-883E704F9696}"/>
              </a:ext>
            </a:extLst>
          </p:cNvPr>
          <p:cNvSpPr txBox="1"/>
          <p:nvPr/>
        </p:nvSpPr>
        <p:spPr>
          <a:xfrm>
            <a:off x="1614572" y="1120650"/>
            <a:ext cx="4962905" cy="111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3"/>
              </a:lnSpc>
            </a:pPr>
            <a:r>
              <a:rPr lang="en-US" sz="11205" b="1" spc="-336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Project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CA8927F-6518-5D8D-F716-A75A48BBD4BD}"/>
              </a:ext>
            </a:extLst>
          </p:cNvPr>
          <p:cNvSpPr txBox="1"/>
          <p:nvPr/>
        </p:nvSpPr>
        <p:spPr>
          <a:xfrm>
            <a:off x="4847477" y="2529459"/>
            <a:ext cx="6380622" cy="1094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4"/>
              </a:lnSpc>
            </a:pPr>
            <a:r>
              <a:rPr lang="en-US" sz="9700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Introduction</a:t>
            </a:r>
            <a:endParaRPr lang="en-US" sz="11606" dirty="0">
              <a:solidFill>
                <a:srgbClr val="C76F4C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E159FC5-F6A1-1422-A16A-56CA5F5D0A53}"/>
              </a:ext>
            </a:extLst>
          </p:cNvPr>
          <p:cNvSpPr/>
          <p:nvPr/>
        </p:nvSpPr>
        <p:spPr>
          <a:xfrm rot="609017">
            <a:off x="11628359" y="4538420"/>
            <a:ext cx="4816585" cy="4970209"/>
          </a:xfrm>
          <a:custGeom>
            <a:avLst/>
            <a:gdLst/>
            <a:ahLst/>
            <a:cxnLst/>
            <a:rect l="l" t="t" r="r" b="b"/>
            <a:pathLst>
              <a:path w="4816585" h="4970209">
                <a:moveTo>
                  <a:pt x="0" y="0"/>
                </a:moveTo>
                <a:lnTo>
                  <a:pt x="4816585" y="0"/>
                </a:lnTo>
                <a:lnTo>
                  <a:pt x="4816585" y="4970209"/>
                </a:lnTo>
                <a:lnTo>
                  <a:pt x="0" y="4970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F896C1C-D9EA-A256-547A-14A27BD8FBCB}"/>
              </a:ext>
            </a:extLst>
          </p:cNvPr>
          <p:cNvSpPr/>
          <p:nvPr/>
        </p:nvSpPr>
        <p:spPr>
          <a:xfrm>
            <a:off x="9514887" y="8877300"/>
            <a:ext cx="1058846" cy="906757"/>
          </a:xfrm>
          <a:custGeom>
            <a:avLst/>
            <a:gdLst/>
            <a:ahLst/>
            <a:cxnLst/>
            <a:rect l="l" t="t" r="r" b="b"/>
            <a:pathLst>
              <a:path w="1058846" h="906757">
                <a:moveTo>
                  <a:pt x="0" y="0"/>
                </a:moveTo>
                <a:lnTo>
                  <a:pt x="1058846" y="0"/>
                </a:lnTo>
                <a:lnTo>
                  <a:pt x="1058846" y="906757"/>
                </a:lnTo>
                <a:lnTo>
                  <a:pt x="0" y="906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7705324-2FA2-6B53-F579-39023A1907F3}"/>
              </a:ext>
            </a:extLst>
          </p:cNvPr>
          <p:cNvGrpSpPr/>
          <p:nvPr/>
        </p:nvGrpSpPr>
        <p:grpSpPr>
          <a:xfrm>
            <a:off x="1219200" y="4152899"/>
            <a:ext cx="9525000" cy="4724401"/>
            <a:chOff x="0" y="0"/>
            <a:chExt cx="3099379" cy="15850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0303791-F195-E882-6A66-92D5E5FDADB1}"/>
                </a:ext>
              </a:extLst>
            </p:cNvPr>
            <p:cNvSpPr/>
            <p:nvPr/>
          </p:nvSpPr>
          <p:spPr>
            <a:xfrm>
              <a:off x="0" y="0"/>
              <a:ext cx="3099379" cy="1585014"/>
            </a:xfrm>
            <a:custGeom>
              <a:avLst/>
              <a:gdLst/>
              <a:ahLst/>
              <a:cxnLst/>
              <a:rect l="l" t="t" r="r" b="b"/>
              <a:pathLst>
                <a:path w="3099379" h="1585014">
                  <a:moveTo>
                    <a:pt x="16447" y="0"/>
                  </a:moveTo>
                  <a:lnTo>
                    <a:pt x="3082932" y="0"/>
                  </a:lnTo>
                  <a:cubicBezTo>
                    <a:pt x="3087295" y="0"/>
                    <a:pt x="3091478" y="1733"/>
                    <a:pt x="3094562" y="4817"/>
                  </a:cubicBezTo>
                  <a:cubicBezTo>
                    <a:pt x="3097647" y="7902"/>
                    <a:pt x="3099379" y="12085"/>
                    <a:pt x="3099379" y="16447"/>
                  </a:cubicBezTo>
                  <a:lnTo>
                    <a:pt x="3099379" y="1568567"/>
                  </a:lnTo>
                  <a:cubicBezTo>
                    <a:pt x="3099379" y="1572929"/>
                    <a:pt x="3097647" y="1577112"/>
                    <a:pt x="3094562" y="1580196"/>
                  </a:cubicBezTo>
                  <a:cubicBezTo>
                    <a:pt x="3091478" y="1583281"/>
                    <a:pt x="3087295" y="1585014"/>
                    <a:pt x="3082932" y="1585014"/>
                  </a:cubicBezTo>
                  <a:lnTo>
                    <a:pt x="16447" y="1585014"/>
                  </a:lnTo>
                  <a:cubicBezTo>
                    <a:pt x="12085" y="1585014"/>
                    <a:pt x="7902" y="1583281"/>
                    <a:pt x="4817" y="1580196"/>
                  </a:cubicBezTo>
                  <a:cubicBezTo>
                    <a:pt x="1733" y="1577112"/>
                    <a:pt x="0" y="1572929"/>
                    <a:pt x="0" y="1568567"/>
                  </a:cubicBezTo>
                  <a:lnTo>
                    <a:pt x="0" y="16447"/>
                  </a:lnTo>
                  <a:cubicBezTo>
                    <a:pt x="0" y="12085"/>
                    <a:pt x="1733" y="7902"/>
                    <a:pt x="4817" y="4817"/>
                  </a:cubicBezTo>
                  <a:cubicBezTo>
                    <a:pt x="7902" y="1733"/>
                    <a:pt x="12085" y="0"/>
                    <a:pt x="16447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F6C706-0324-8B6A-E91F-47FD450B464B}"/>
                </a:ext>
              </a:extLst>
            </p:cNvPr>
            <p:cNvSpPr txBox="1"/>
            <p:nvPr/>
          </p:nvSpPr>
          <p:spPr>
            <a:xfrm>
              <a:off x="0" y="47625"/>
              <a:ext cx="3099379" cy="1537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B97995CA-6BAC-2A03-54F3-E8887DC752D0}"/>
              </a:ext>
            </a:extLst>
          </p:cNvPr>
          <p:cNvSpPr/>
          <p:nvPr/>
        </p:nvSpPr>
        <p:spPr>
          <a:xfrm rot="1409336">
            <a:off x="13168585" y="3516314"/>
            <a:ext cx="1387411" cy="645777"/>
          </a:xfrm>
          <a:custGeom>
            <a:avLst/>
            <a:gdLst/>
            <a:ahLst/>
            <a:cxnLst/>
            <a:rect l="l" t="t" r="r" b="b"/>
            <a:pathLst>
              <a:path w="1387411" h="645777">
                <a:moveTo>
                  <a:pt x="0" y="0"/>
                </a:moveTo>
                <a:lnTo>
                  <a:pt x="1387410" y="0"/>
                </a:lnTo>
                <a:lnTo>
                  <a:pt x="1387410" y="645776"/>
                </a:lnTo>
                <a:lnTo>
                  <a:pt x="0" y="645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CBDD405-5EB9-D0D5-AAAE-2AD6F9E23A28}"/>
              </a:ext>
            </a:extLst>
          </p:cNvPr>
          <p:cNvSpPr txBox="1"/>
          <p:nvPr/>
        </p:nvSpPr>
        <p:spPr>
          <a:xfrm>
            <a:off x="1442796" y="4762500"/>
            <a:ext cx="7701204" cy="322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785" lvl="1">
              <a:lnSpc>
                <a:spcPts val="5080"/>
              </a:lnSpc>
            </a:pPr>
            <a:r>
              <a:rPr lang="en-US" sz="3200" dirty="0"/>
              <a:t>YumCart is a simple desktop application designed to manage a dessert shop. It allows customers to browse desserts, add them to a cart, and place orders, while admins can manage products  easily.</a:t>
            </a:r>
            <a:endParaRPr lang="en-US" sz="3175" spc="-47" dirty="0">
              <a:solidFill>
                <a:srgbClr val="2418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8A46854-9CBC-8D65-AD26-978DD0B7CC24}"/>
              </a:ext>
            </a:extLst>
          </p:cNvPr>
          <p:cNvSpPr/>
          <p:nvPr/>
        </p:nvSpPr>
        <p:spPr>
          <a:xfrm rot="-2424342">
            <a:off x="5685751" y="2758890"/>
            <a:ext cx="2222069" cy="1660492"/>
          </a:xfrm>
          <a:custGeom>
            <a:avLst/>
            <a:gdLst/>
            <a:ahLst/>
            <a:cxnLst/>
            <a:rect l="l" t="t" r="r" b="b"/>
            <a:pathLst>
              <a:path w="2222069" h="1660492">
                <a:moveTo>
                  <a:pt x="0" y="0"/>
                </a:moveTo>
                <a:lnTo>
                  <a:pt x="2222070" y="0"/>
                </a:lnTo>
                <a:lnTo>
                  <a:pt x="2222070" y="1660492"/>
                </a:lnTo>
                <a:lnTo>
                  <a:pt x="0" y="1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28851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79989" y="3988181"/>
            <a:ext cx="7528022" cy="178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3"/>
              </a:lnSpc>
            </a:pPr>
            <a:r>
              <a:rPr lang="en-US" sz="17805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&amp; Tech</a:t>
            </a:r>
          </a:p>
        </p:txBody>
      </p:sp>
      <p:sp>
        <p:nvSpPr>
          <p:cNvPr id="3" name="Freeform 3"/>
          <p:cNvSpPr/>
          <p:nvPr/>
        </p:nvSpPr>
        <p:spPr>
          <a:xfrm rot="1397852">
            <a:off x="4820716" y="4504269"/>
            <a:ext cx="2515148" cy="955756"/>
          </a:xfrm>
          <a:custGeom>
            <a:avLst/>
            <a:gdLst/>
            <a:ahLst/>
            <a:cxnLst/>
            <a:rect l="l" t="t" r="r" b="b"/>
            <a:pathLst>
              <a:path w="2515148" h="955756">
                <a:moveTo>
                  <a:pt x="0" y="0"/>
                </a:moveTo>
                <a:lnTo>
                  <a:pt x="2515148" y="0"/>
                </a:lnTo>
                <a:lnTo>
                  <a:pt x="2515148" y="955756"/>
                </a:lnTo>
                <a:lnTo>
                  <a:pt x="0" y="955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4" name="TextBox 4"/>
          <p:cNvSpPr txBox="1"/>
          <p:nvPr/>
        </p:nvSpPr>
        <p:spPr>
          <a:xfrm>
            <a:off x="2377724" y="1360618"/>
            <a:ext cx="13532551" cy="216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59"/>
              </a:lnSpc>
            </a:pPr>
            <a:r>
              <a:rPr lang="en-US" sz="16904" b="1" spc="-507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Tools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73865" y="6086528"/>
            <a:ext cx="5344474" cy="3980060"/>
            <a:chOff x="0" y="0"/>
            <a:chExt cx="1407598" cy="10482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7598" cy="1048246"/>
            </a:xfrm>
            <a:custGeom>
              <a:avLst/>
              <a:gdLst/>
              <a:ahLst/>
              <a:cxnLst/>
              <a:rect l="l" t="t" r="r" b="b"/>
              <a:pathLst>
                <a:path w="1407598" h="1048246">
                  <a:moveTo>
                    <a:pt x="36215" y="0"/>
                  </a:moveTo>
                  <a:lnTo>
                    <a:pt x="1371384" y="0"/>
                  </a:lnTo>
                  <a:cubicBezTo>
                    <a:pt x="1391384" y="0"/>
                    <a:pt x="1407598" y="16214"/>
                    <a:pt x="1407598" y="36215"/>
                  </a:cubicBezTo>
                  <a:lnTo>
                    <a:pt x="1407598" y="1012032"/>
                  </a:lnTo>
                  <a:cubicBezTo>
                    <a:pt x="1407598" y="1032032"/>
                    <a:pt x="1391384" y="1048246"/>
                    <a:pt x="1371384" y="1048246"/>
                  </a:cubicBezTo>
                  <a:lnTo>
                    <a:pt x="36215" y="1048246"/>
                  </a:lnTo>
                  <a:cubicBezTo>
                    <a:pt x="16214" y="1048246"/>
                    <a:pt x="0" y="1032032"/>
                    <a:pt x="0" y="1012032"/>
                  </a:cubicBezTo>
                  <a:lnTo>
                    <a:pt x="0" y="36215"/>
                  </a:lnTo>
                  <a:cubicBezTo>
                    <a:pt x="0" y="16214"/>
                    <a:pt x="16214" y="0"/>
                    <a:pt x="36215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407598" cy="1000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25394" y="6042424"/>
            <a:ext cx="4789556" cy="3867147"/>
            <a:chOff x="0" y="0"/>
            <a:chExt cx="1261447" cy="10185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1447" cy="1018508"/>
            </a:xfrm>
            <a:custGeom>
              <a:avLst/>
              <a:gdLst/>
              <a:ahLst/>
              <a:cxnLst/>
              <a:rect l="l" t="t" r="r" b="b"/>
              <a:pathLst>
                <a:path w="1261447" h="1018508">
                  <a:moveTo>
                    <a:pt x="40410" y="0"/>
                  </a:moveTo>
                  <a:lnTo>
                    <a:pt x="1221036" y="0"/>
                  </a:lnTo>
                  <a:cubicBezTo>
                    <a:pt x="1231754" y="0"/>
                    <a:pt x="1242032" y="4258"/>
                    <a:pt x="1249611" y="11836"/>
                  </a:cubicBezTo>
                  <a:cubicBezTo>
                    <a:pt x="1257189" y="19414"/>
                    <a:pt x="1261447" y="29693"/>
                    <a:pt x="1261447" y="40410"/>
                  </a:cubicBezTo>
                  <a:lnTo>
                    <a:pt x="1261447" y="978097"/>
                  </a:lnTo>
                  <a:cubicBezTo>
                    <a:pt x="1261447" y="988815"/>
                    <a:pt x="1257189" y="999093"/>
                    <a:pt x="1249611" y="1006672"/>
                  </a:cubicBezTo>
                  <a:cubicBezTo>
                    <a:pt x="1242032" y="1014250"/>
                    <a:pt x="1231754" y="1018508"/>
                    <a:pt x="1221036" y="1018508"/>
                  </a:cubicBezTo>
                  <a:lnTo>
                    <a:pt x="40410" y="1018508"/>
                  </a:lnTo>
                  <a:cubicBezTo>
                    <a:pt x="29693" y="1018508"/>
                    <a:pt x="19414" y="1014250"/>
                    <a:pt x="11836" y="1006672"/>
                  </a:cubicBezTo>
                  <a:cubicBezTo>
                    <a:pt x="4258" y="999093"/>
                    <a:pt x="0" y="988815"/>
                    <a:pt x="0" y="978097"/>
                  </a:cubicBezTo>
                  <a:lnTo>
                    <a:pt x="0" y="40410"/>
                  </a:lnTo>
                  <a:cubicBezTo>
                    <a:pt x="0" y="29693"/>
                    <a:pt x="4258" y="19414"/>
                    <a:pt x="11836" y="11836"/>
                  </a:cubicBezTo>
                  <a:cubicBezTo>
                    <a:pt x="19414" y="4258"/>
                    <a:pt x="29693" y="0"/>
                    <a:pt x="40410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1261447" cy="970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211017" y="5893009"/>
            <a:ext cx="5048283" cy="4016562"/>
            <a:chOff x="0" y="0"/>
            <a:chExt cx="1329589" cy="10578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9589" cy="1057860"/>
            </a:xfrm>
            <a:custGeom>
              <a:avLst/>
              <a:gdLst/>
              <a:ahLst/>
              <a:cxnLst/>
              <a:rect l="l" t="t" r="r" b="b"/>
              <a:pathLst>
                <a:path w="1329589" h="1057860">
                  <a:moveTo>
                    <a:pt x="38339" y="0"/>
                  </a:moveTo>
                  <a:lnTo>
                    <a:pt x="1291250" y="0"/>
                  </a:lnTo>
                  <a:cubicBezTo>
                    <a:pt x="1312424" y="0"/>
                    <a:pt x="1329589" y="17165"/>
                    <a:pt x="1329589" y="38339"/>
                  </a:cubicBezTo>
                  <a:lnTo>
                    <a:pt x="1329589" y="1019521"/>
                  </a:lnTo>
                  <a:cubicBezTo>
                    <a:pt x="1329589" y="1040695"/>
                    <a:pt x="1312424" y="1057860"/>
                    <a:pt x="1291250" y="1057860"/>
                  </a:cubicBezTo>
                  <a:lnTo>
                    <a:pt x="38339" y="1057860"/>
                  </a:lnTo>
                  <a:cubicBezTo>
                    <a:pt x="17165" y="1057860"/>
                    <a:pt x="0" y="1040695"/>
                    <a:pt x="0" y="1019521"/>
                  </a:cubicBezTo>
                  <a:lnTo>
                    <a:pt x="0" y="38339"/>
                  </a:lnTo>
                  <a:cubicBezTo>
                    <a:pt x="0" y="17165"/>
                    <a:pt x="17165" y="0"/>
                    <a:pt x="38339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1329589" cy="1010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 rot="-1469602">
            <a:off x="-1115910" y="2544344"/>
            <a:ext cx="3564147" cy="3032765"/>
          </a:xfrm>
          <a:custGeom>
            <a:avLst/>
            <a:gdLst/>
            <a:ahLst/>
            <a:cxnLst/>
            <a:rect l="l" t="t" r="r" b="b"/>
            <a:pathLst>
              <a:path w="3564147" h="3032765">
                <a:moveTo>
                  <a:pt x="0" y="0"/>
                </a:moveTo>
                <a:lnTo>
                  <a:pt x="3564147" y="0"/>
                </a:lnTo>
                <a:lnTo>
                  <a:pt x="3564147" y="3032765"/>
                </a:lnTo>
                <a:lnTo>
                  <a:pt x="0" y="303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5" name="Freeform 15"/>
          <p:cNvSpPr/>
          <p:nvPr/>
        </p:nvSpPr>
        <p:spPr>
          <a:xfrm>
            <a:off x="16149547" y="721460"/>
            <a:ext cx="4002578" cy="4114800"/>
          </a:xfrm>
          <a:custGeom>
            <a:avLst/>
            <a:gdLst/>
            <a:ahLst/>
            <a:cxnLst/>
            <a:rect l="l" t="t" r="r" b="b"/>
            <a:pathLst>
              <a:path w="4002578" h="4114800">
                <a:moveTo>
                  <a:pt x="0" y="0"/>
                </a:moveTo>
                <a:lnTo>
                  <a:pt x="4002578" y="0"/>
                </a:lnTo>
                <a:lnTo>
                  <a:pt x="4002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6" name="Freeform 16"/>
          <p:cNvSpPr/>
          <p:nvPr/>
        </p:nvSpPr>
        <p:spPr>
          <a:xfrm>
            <a:off x="3446102" y="4602854"/>
            <a:ext cx="758586" cy="758586"/>
          </a:xfrm>
          <a:custGeom>
            <a:avLst/>
            <a:gdLst/>
            <a:ahLst/>
            <a:cxnLst/>
            <a:rect l="l" t="t" r="r" b="b"/>
            <a:pathLst>
              <a:path w="758586" h="758586">
                <a:moveTo>
                  <a:pt x="0" y="0"/>
                </a:moveTo>
                <a:lnTo>
                  <a:pt x="758587" y="0"/>
                </a:lnTo>
                <a:lnTo>
                  <a:pt x="758587" y="758586"/>
                </a:lnTo>
                <a:lnTo>
                  <a:pt x="0" y="7585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7" name="Freeform 17"/>
          <p:cNvSpPr/>
          <p:nvPr/>
        </p:nvSpPr>
        <p:spPr>
          <a:xfrm rot="-3237979">
            <a:off x="14265367" y="4159272"/>
            <a:ext cx="608583" cy="1297367"/>
          </a:xfrm>
          <a:custGeom>
            <a:avLst/>
            <a:gdLst/>
            <a:ahLst/>
            <a:cxnLst/>
            <a:rect l="l" t="t" r="r" b="b"/>
            <a:pathLst>
              <a:path w="608583" h="1297367">
                <a:moveTo>
                  <a:pt x="0" y="0"/>
                </a:moveTo>
                <a:lnTo>
                  <a:pt x="608583" y="0"/>
                </a:lnTo>
                <a:lnTo>
                  <a:pt x="608583" y="1297367"/>
                </a:lnTo>
                <a:lnTo>
                  <a:pt x="0" y="1297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8" name="TextBox 18"/>
          <p:cNvSpPr txBox="1"/>
          <p:nvPr/>
        </p:nvSpPr>
        <p:spPr>
          <a:xfrm>
            <a:off x="1467363" y="7875595"/>
            <a:ext cx="3605431" cy="152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543" lvl="1" indent="-278772" algn="ctr">
              <a:lnSpc>
                <a:spcPts val="4131"/>
              </a:lnSpc>
              <a:buFont typeface="Arial"/>
              <a:buChar char="•"/>
            </a:pPr>
            <a:r>
              <a:rPr lang="en-US" sz="2582" spc="-38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Python 3.12</a:t>
            </a:r>
          </a:p>
          <a:p>
            <a:pPr marL="557543" lvl="1" indent="-278772" algn="ctr">
              <a:lnSpc>
                <a:spcPts val="4131"/>
              </a:lnSpc>
              <a:buFont typeface="Arial"/>
              <a:buChar char="•"/>
            </a:pPr>
            <a:r>
              <a:rPr lang="en-US" sz="2582" spc="-38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Tkinter (GUI Library)</a:t>
            </a:r>
          </a:p>
          <a:p>
            <a:pPr algn="ctr">
              <a:lnSpc>
                <a:spcPts val="4131"/>
              </a:lnSpc>
            </a:pPr>
            <a:endParaRPr lang="en-US" sz="2582" spc="-38" dirty="0">
              <a:solidFill>
                <a:srgbClr val="2418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186403" y="7880747"/>
            <a:ext cx="3915193" cy="93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3841"/>
              </a:lnSpc>
              <a:buFont typeface="Arial" panose="020B0604020202020204" pitchFamily="34" charset="0"/>
              <a:buChar char="•"/>
            </a:pPr>
            <a:r>
              <a:rPr lang="en-US" sz="2400" spc="-36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SQLite3 (Local file-based database)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55768" y="7293603"/>
            <a:ext cx="3952255" cy="223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176" lvl="1" indent="-305588" algn="ctr">
              <a:lnSpc>
                <a:spcPts val="4529"/>
              </a:lnSpc>
              <a:buFont typeface="Arial"/>
              <a:buChar char="•"/>
            </a:pPr>
            <a:r>
              <a:rPr lang="en-US" sz="2830" spc="-42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VS Code</a:t>
            </a:r>
          </a:p>
          <a:p>
            <a:pPr marL="611176" lvl="1" indent="-305588" algn="ctr">
              <a:lnSpc>
                <a:spcPts val="4529"/>
              </a:lnSpc>
              <a:buFont typeface="Arial"/>
              <a:buChar char="•"/>
            </a:pPr>
            <a:r>
              <a:rPr lang="en-US" sz="2830" spc="-42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Python unittest framework</a:t>
            </a:r>
          </a:p>
          <a:p>
            <a:pPr algn="ctr">
              <a:lnSpc>
                <a:spcPts val="4529"/>
              </a:lnSpc>
            </a:pPr>
            <a:endParaRPr lang="en-US" sz="2830" spc="-42" dirty="0">
              <a:solidFill>
                <a:srgbClr val="2418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55512" y="6520673"/>
            <a:ext cx="3581180" cy="93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927" b="1" spc="-43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Programming Languages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14097" y="6683726"/>
            <a:ext cx="4212151" cy="49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131" b="1" spc="-46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 Database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19800" y="6393915"/>
            <a:ext cx="4619709" cy="56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</a:pPr>
            <a:r>
              <a:rPr lang="en-US" sz="3519" b="1" spc="-52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Tools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4572" y="1120650"/>
            <a:ext cx="4962905" cy="111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3"/>
              </a:lnSpc>
            </a:pPr>
            <a:r>
              <a:rPr lang="en-US" sz="11205" b="1" spc="-336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Project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47477" y="2529459"/>
            <a:ext cx="6380622" cy="116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4"/>
              </a:lnSpc>
            </a:pPr>
            <a:r>
              <a:rPr lang="en-US" sz="11606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Objective</a:t>
            </a:r>
          </a:p>
        </p:txBody>
      </p:sp>
      <p:sp>
        <p:nvSpPr>
          <p:cNvPr id="4" name="Freeform 4"/>
          <p:cNvSpPr/>
          <p:nvPr/>
        </p:nvSpPr>
        <p:spPr>
          <a:xfrm rot="609017">
            <a:off x="12042456" y="915621"/>
            <a:ext cx="4816585" cy="4970209"/>
          </a:xfrm>
          <a:custGeom>
            <a:avLst/>
            <a:gdLst/>
            <a:ahLst/>
            <a:cxnLst/>
            <a:rect l="l" t="t" r="r" b="b"/>
            <a:pathLst>
              <a:path w="4816585" h="4970209">
                <a:moveTo>
                  <a:pt x="0" y="0"/>
                </a:moveTo>
                <a:lnTo>
                  <a:pt x="4816585" y="0"/>
                </a:lnTo>
                <a:lnTo>
                  <a:pt x="4816585" y="4970209"/>
                </a:lnTo>
                <a:lnTo>
                  <a:pt x="0" y="4970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5" name="Freeform 5"/>
          <p:cNvSpPr/>
          <p:nvPr/>
        </p:nvSpPr>
        <p:spPr>
          <a:xfrm>
            <a:off x="14450748" y="5817972"/>
            <a:ext cx="1058846" cy="906757"/>
          </a:xfrm>
          <a:custGeom>
            <a:avLst/>
            <a:gdLst/>
            <a:ahLst/>
            <a:cxnLst/>
            <a:rect l="l" t="t" r="r" b="b"/>
            <a:pathLst>
              <a:path w="1058846" h="906757">
                <a:moveTo>
                  <a:pt x="0" y="0"/>
                </a:moveTo>
                <a:lnTo>
                  <a:pt x="1058846" y="0"/>
                </a:lnTo>
                <a:lnTo>
                  <a:pt x="1058846" y="906757"/>
                </a:lnTo>
                <a:lnTo>
                  <a:pt x="0" y="906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grpSp>
        <p:nvGrpSpPr>
          <p:cNvPr id="6" name="Group 6"/>
          <p:cNvGrpSpPr/>
          <p:nvPr/>
        </p:nvGrpSpPr>
        <p:grpSpPr>
          <a:xfrm>
            <a:off x="260720" y="3901081"/>
            <a:ext cx="11767956" cy="6018099"/>
            <a:chOff x="0" y="0"/>
            <a:chExt cx="3099379" cy="15850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99379" cy="1585014"/>
            </a:xfrm>
            <a:custGeom>
              <a:avLst/>
              <a:gdLst/>
              <a:ahLst/>
              <a:cxnLst/>
              <a:rect l="l" t="t" r="r" b="b"/>
              <a:pathLst>
                <a:path w="3099379" h="1585014">
                  <a:moveTo>
                    <a:pt x="16447" y="0"/>
                  </a:moveTo>
                  <a:lnTo>
                    <a:pt x="3082932" y="0"/>
                  </a:lnTo>
                  <a:cubicBezTo>
                    <a:pt x="3087295" y="0"/>
                    <a:pt x="3091478" y="1733"/>
                    <a:pt x="3094562" y="4817"/>
                  </a:cubicBezTo>
                  <a:cubicBezTo>
                    <a:pt x="3097647" y="7902"/>
                    <a:pt x="3099379" y="12085"/>
                    <a:pt x="3099379" y="16447"/>
                  </a:cubicBezTo>
                  <a:lnTo>
                    <a:pt x="3099379" y="1568567"/>
                  </a:lnTo>
                  <a:cubicBezTo>
                    <a:pt x="3099379" y="1572929"/>
                    <a:pt x="3097647" y="1577112"/>
                    <a:pt x="3094562" y="1580196"/>
                  </a:cubicBezTo>
                  <a:cubicBezTo>
                    <a:pt x="3091478" y="1583281"/>
                    <a:pt x="3087295" y="1585014"/>
                    <a:pt x="3082932" y="1585014"/>
                  </a:cubicBezTo>
                  <a:lnTo>
                    <a:pt x="16447" y="1585014"/>
                  </a:lnTo>
                  <a:cubicBezTo>
                    <a:pt x="12085" y="1585014"/>
                    <a:pt x="7902" y="1583281"/>
                    <a:pt x="4817" y="1580196"/>
                  </a:cubicBezTo>
                  <a:cubicBezTo>
                    <a:pt x="1733" y="1577112"/>
                    <a:pt x="0" y="1572929"/>
                    <a:pt x="0" y="1568567"/>
                  </a:cubicBezTo>
                  <a:lnTo>
                    <a:pt x="0" y="16447"/>
                  </a:lnTo>
                  <a:cubicBezTo>
                    <a:pt x="0" y="12085"/>
                    <a:pt x="1733" y="7902"/>
                    <a:pt x="4817" y="4817"/>
                  </a:cubicBezTo>
                  <a:cubicBezTo>
                    <a:pt x="7902" y="1733"/>
                    <a:pt x="12085" y="0"/>
                    <a:pt x="16447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3099379" cy="1537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 rot="1409336">
            <a:off x="16565595" y="1913869"/>
            <a:ext cx="1387411" cy="645777"/>
          </a:xfrm>
          <a:custGeom>
            <a:avLst/>
            <a:gdLst/>
            <a:ahLst/>
            <a:cxnLst/>
            <a:rect l="l" t="t" r="r" b="b"/>
            <a:pathLst>
              <a:path w="1387411" h="645777">
                <a:moveTo>
                  <a:pt x="0" y="0"/>
                </a:moveTo>
                <a:lnTo>
                  <a:pt x="1387410" y="0"/>
                </a:lnTo>
                <a:lnTo>
                  <a:pt x="1387410" y="645776"/>
                </a:lnTo>
                <a:lnTo>
                  <a:pt x="0" y="645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0" name="TextBox 10"/>
          <p:cNvSpPr txBox="1"/>
          <p:nvPr/>
        </p:nvSpPr>
        <p:spPr>
          <a:xfrm>
            <a:off x="250888" y="4282523"/>
            <a:ext cx="11560112" cy="4531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569" lvl="1" indent="-342784">
              <a:lnSpc>
                <a:spcPts val="5080"/>
              </a:lnSpc>
              <a:buFont typeface="Arial"/>
              <a:buChar char="•"/>
            </a:pPr>
            <a:r>
              <a:rPr lang="en-US" sz="3175" spc="-47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Make a simple and easy-to-use interface for customers.</a:t>
            </a:r>
          </a:p>
          <a:p>
            <a:pPr marL="685569" lvl="1" indent="-342784">
              <a:lnSpc>
                <a:spcPts val="5080"/>
              </a:lnSpc>
              <a:buFont typeface="Arial"/>
              <a:buChar char="•"/>
            </a:pPr>
            <a:r>
              <a:rPr lang="en-US" sz="3175" spc="-47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200" dirty="0"/>
              <a:t>Allow customers to </a:t>
            </a:r>
            <a:r>
              <a:rPr lang="en-US" sz="3200" b="1" dirty="0"/>
              <a:t>view desserts and add them to a cart</a:t>
            </a:r>
          </a:p>
          <a:p>
            <a:pPr marL="685569" lvl="1" indent="-342784">
              <a:lnSpc>
                <a:spcPts val="5080"/>
              </a:lnSpc>
              <a:buFont typeface="Arial"/>
              <a:buChar char="•"/>
            </a:pPr>
            <a:r>
              <a:rPr lang="en-US" sz="3200" dirty="0"/>
              <a:t>Enable customers to </a:t>
            </a:r>
            <a:r>
              <a:rPr lang="en-US" sz="3200" b="1" dirty="0"/>
              <a:t>place orders easily</a:t>
            </a:r>
          </a:p>
          <a:p>
            <a:pPr marL="685569" lvl="1" indent="-342784">
              <a:lnSpc>
                <a:spcPts val="5080"/>
              </a:lnSpc>
              <a:buFont typeface="Arial"/>
              <a:buChar char="•"/>
            </a:pPr>
            <a:r>
              <a:rPr lang="en-US" sz="3200" dirty="0"/>
              <a:t>Store </a:t>
            </a:r>
            <a:r>
              <a:rPr lang="en-US" sz="3200" b="1" dirty="0"/>
              <a:t>products and orders securely</a:t>
            </a:r>
            <a:r>
              <a:rPr lang="en-US" sz="3200" dirty="0"/>
              <a:t> using SQLite database</a:t>
            </a:r>
            <a:endParaRPr lang="en-US" sz="3200" b="1" dirty="0"/>
          </a:p>
          <a:p>
            <a:pPr marL="685569" lvl="1" indent="-342784">
              <a:lnSpc>
                <a:spcPts val="5080"/>
              </a:lnSpc>
              <a:buFont typeface="Arial"/>
              <a:buChar char="•"/>
            </a:pPr>
            <a:r>
              <a:rPr lang="en-US" sz="3200" dirty="0"/>
              <a:t>Provide an </a:t>
            </a:r>
            <a:r>
              <a:rPr lang="en-US" sz="3200" b="1" dirty="0"/>
              <a:t>admin panel</a:t>
            </a:r>
            <a:r>
              <a:rPr lang="en-US" sz="3200" dirty="0"/>
              <a:t> to manage products and categories</a:t>
            </a:r>
          </a:p>
          <a:p>
            <a:pPr marL="685569" lvl="1" indent="-342784">
              <a:lnSpc>
                <a:spcPts val="5080"/>
              </a:lnSpc>
              <a:buFont typeface="Arial"/>
              <a:buChar char="•"/>
            </a:pPr>
            <a:r>
              <a:rPr lang="en-US" sz="3175" spc="-47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Basic GUI programming with Python Tkinter and database.</a:t>
            </a:r>
          </a:p>
          <a:p>
            <a:pPr>
              <a:lnSpc>
                <a:spcPts val="5080"/>
              </a:lnSpc>
            </a:pPr>
            <a:endParaRPr lang="en-US" sz="3175" spc="-47" dirty="0">
              <a:solidFill>
                <a:srgbClr val="2418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Freeform 11"/>
          <p:cNvSpPr/>
          <p:nvPr/>
        </p:nvSpPr>
        <p:spPr>
          <a:xfrm rot="-2424342">
            <a:off x="5685751" y="2758890"/>
            <a:ext cx="2222069" cy="1660492"/>
          </a:xfrm>
          <a:custGeom>
            <a:avLst/>
            <a:gdLst/>
            <a:ahLst/>
            <a:cxnLst/>
            <a:rect l="l" t="t" r="r" b="b"/>
            <a:pathLst>
              <a:path w="2222069" h="1660492">
                <a:moveTo>
                  <a:pt x="0" y="0"/>
                </a:moveTo>
                <a:lnTo>
                  <a:pt x="2222070" y="0"/>
                </a:lnTo>
                <a:lnTo>
                  <a:pt x="2222070" y="1660492"/>
                </a:lnTo>
                <a:lnTo>
                  <a:pt x="0" y="1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96786" y="1311343"/>
            <a:ext cx="10502697" cy="150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18"/>
              </a:lnSpc>
            </a:pPr>
            <a:r>
              <a:rPr lang="en-US" sz="15104" b="1" spc="-453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78678" y="3486422"/>
            <a:ext cx="6380622" cy="155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13"/>
              </a:lnSpc>
            </a:pPr>
            <a:r>
              <a:rPr lang="en-US" sz="15405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Offered</a:t>
            </a:r>
          </a:p>
        </p:txBody>
      </p:sp>
      <p:sp>
        <p:nvSpPr>
          <p:cNvPr id="4" name="Freeform 4"/>
          <p:cNvSpPr/>
          <p:nvPr/>
        </p:nvSpPr>
        <p:spPr>
          <a:xfrm rot="-2424342">
            <a:off x="14342140" y="4462062"/>
            <a:ext cx="2222069" cy="1660492"/>
          </a:xfrm>
          <a:custGeom>
            <a:avLst/>
            <a:gdLst/>
            <a:ahLst/>
            <a:cxnLst/>
            <a:rect l="l" t="t" r="r" b="b"/>
            <a:pathLst>
              <a:path w="2222069" h="1660492">
                <a:moveTo>
                  <a:pt x="0" y="0"/>
                </a:moveTo>
                <a:lnTo>
                  <a:pt x="2222070" y="0"/>
                </a:lnTo>
                <a:lnTo>
                  <a:pt x="2222070" y="1660492"/>
                </a:lnTo>
                <a:lnTo>
                  <a:pt x="0" y="1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grpSp>
        <p:nvGrpSpPr>
          <p:cNvPr id="5" name="Group 5"/>
          <p:cNvGrpSpPr/>
          <p:nvPr/>
        </p:nvGrpSpPr>
        <p:grpSpPr>
          <a:xfrm>
            <a:off x="1071238" y="6157817"/>
            <a:ext cx="4005886" cy="3710296"/>
            <a:chOff x="0" y="0"/>
            <a:chExt cx="1055048" cy="9771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5048" cy="977197"/>
            </a:xfrm>
            <a:custGeom>
              <a:avLst/>
              <a:gdLst/>
              <a:ahLst/>
              <a:cxnLst/>
              <a:rect l="l" t="t" r="r" b="b"/>
              <a:pathLst>
                <a:path w="1055048" h="977197">
                  <a:moveTo>
                    <a:pt x="48316" y="0"/>
                  </a:moveTo>
                  <a:lnTo>
                    <a:pt x="1006732" y="0"/>
                  </a:lnTo>
                  <a:cubicBezTo>
                    <a:pt x="1033416" y="0"/>
                    <a:pt x="1055048" y="21632"/>
                    <a:pt x="1055048" y="48316"/>
                  </a:cubicBezTo>
                  <a:lnTo>
                    <a:pt x="1055048" y="928881"/>
                  </a:lnTo>
                  <a:cubicBezTo>
                    <a:pt x="1055048" y="941696"/>
                    <a:pt x="1049958" y="953985"/>
                    <a:pt x="1040897" y="963046"/>
                  </a:cubicBezTo>
                  <a:cubicBezTo>
                    <a:pt x="1031836" y="972107"/>
                    <a:pt x="1019546" y="977197"/>
                    <a:pt x="1006732" y="977197"/>
                  </a:cubicBezTo>
                  <a:lnTo>
                    <a:pt x="48316" y="977197"/>
                  </a:lnTo>
                  <a:cubicBezTo>
                    <a:pt x="35502" y="977197"/>
                    <a:pt x="23212" y="972107"/>
                    <a:pt x="14151" y="963046"/>
                  </a:cubicBezTo>
                  <a:cubicBezTo>
                    <a:pt x="5090" y="953985"/>
                    <a:pt x="0" y="941696"/>
                    <a:pt x="0" y="928881"/>
                  </a:cubicBezTo>
                  <a:lnTo>
                    <a:pt x="0" y="48316"/>
                  </a:lnTo>
                  <a:cubicBezTo>
                    <a:pt x="0" y="35502"/>
                    <a:pt x="5090" y="23212"/>
                    <a:pt x="14151" y="14151"/>
                  </a:cubicBezTo>
                  <a:cubicBezTo>
                    <a:pt x="23212" y="5090"/>
                    <a:pt x="35502" y="0"/>
                    <a:pt x="48316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055048" cy="929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85487" y="5527532"/>
            <a:ext cx="1260570" cy="12605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DE3E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 rot="-1104088">
            <a:off x="-982075" y="-1973842"/>
            <a:ext cx="8060131" cy="7547214"/>
          </a:xfrm>
          <a:custGeom>
            <a:avLst/>
            <a:gdLst/>
            <a:ahLst/>
            <a:cxnLst/>
            <a:rect l="l" t="t" r="r" b="b"/>
            <a:pathLst>
              <a:path w="8060131" h="7547214">
                <a:moveTo>
                  <a:pt x="0" y="0"/>
                </a:moveTo>
                <a:lnTo>
                  <a:pt x="8060131" y="0"/>
                </a:lnTo>
                <a:lnTo>
                  <a:pt x="8060131" y="7547214"/>
                </a:lnTo>
                <a:lnTo>
                  <a:pt x="0" y="754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2" name="Freeform 12"/>
          <p:cNvSpPr/>
          <p:nvPr/>
        </p:nvSpPr>
        <p:spPr>
          <a:xfrm rot="-806740">
            <a:off x="6952369" y="1096788"/>
            <a:ext cx="1558828" cy="2916174"/>
          </a:xfrm>
          <a:custGeom>
            <a:avLst/>
            <a:gdLst/>
            <a:ahLst/>
            <a:cxnLst/>
            <a:rect l="l" t="t" r="r" b="b"/>
            <a:pathLst>
              <a:path w="1558828" h="2916174">
                <a:moveTo>
                  <a:pt x="0" y="0"/>
                </a:moveTo>
                <a:lnTo>
                  <a:pt x="1558828" y="0"/>
                </a:lnTo>
                <a:lnTo>
                  <a:pt x="1558828" y="2916175"/>
                </a:lnTo>
                <a:lnTo>
                  <a:pt x="0" y="2916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3" name="Freeform 13"/>
          <p:cNvSpPr/>
          <p:nvPr/>
        </p:nvSpPr>
        <p:spPr>
          <a:xfrm rot="1099277">
            <a:off x="8616463" y="3403751"/>
            <a:ext cx="853830" cy="853830"/>
          </a:xfrm>
          <a:custGeom>
            <a:avLst/>
            <a:gdLst/>
            <a:ahLst/>
            <a:cxnLst/>
            <a:rect l="l" t="t" r="r" b="b"/>
            <a:pathLst>
              <a:path w="853830" h="853830">
                <a:moveTo>
                  <a:pt x="0" y="0"/>
                </a:moveTo>
                <a:lnTo>
                  <a:pt x="853830" y="0"/>
                </a:lnTo>
                <a:lnTo>
                  <a:pt x="853830" y="853830"/>
                </a:lnTo>
                <a:lnTo>
                  <a:pt x="0" y="853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4" name="Freeform 14"/>
          <p:cNvSpPr/>
          <p:nvPr/>
        </p:nvSpPr>
        <p:spPr>
          <a:xfrm rot="-1934173">
            <a:off x="6237212" y="7701800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5" name="TextBox 15"/>
          <p:cNvSpPr txBox="1"/>
          <p:nvPr/>
        </p:nvSpPr>
        <p:spPr>
          <a:xfrm>
            <a:off x="2560461" y="6067768"/>
            <a:ext cx="710623" cy="22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2400" b="1" spc="-72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410193" y="6157818"/>
            <a:ext cx="4160783" cy="3710296"/>
            <a:chOff x="0" y="0"/>
            <a:chExt cx="1095844" cy="9771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5844" cy="977197"/>
            </a:xfrm>
            <a:custGeom>
              <a:avLst/>
              <a:gdLst/>
              <a:ahLst/>
              <a:cxnLst/>
              <a:rect l="l" t="t" r="r" b="b"/>
              <a:pathLst>
                <a:path w="1095844" h="977197">
                  <a:moveTo>
                    <a:pt x="46517" y="0"/>
                  </a:moveTo>
                  <a:lnTo>
                    <a:pt x="1049327" y="0"/>
                  </a:lnTo>
                  <a:cubicBezTo>
                    <a:pt x="1061664" y="0"/>
                    <a:pt x="1073496" y="4901"/>
                    <a:pt x="1082220" y="13625"/>
                  </a:cubicBezTo>
                  <a:cubicBezTo>
                    <a:pt x="1090943" y="22348"/>
                    <a:pt x="1095844" y="34180"/>
                    <a:pt x="1095844" y="46517"/>
                  </a:cubicBezTo>
                  <a:lnTo>
                    <a:pt x="1095844" y="930680"/>
                  </a:lnTo>
                  <a:cubicBezTo>
                    <a:pt x="1095844" y="943017"/>
                    <a:pt x="1090943" y="954849"/>
                    <a:pt x="1082220" y="963573"/>
                  </a:cubicBezTo>
                  <a:cubicBezTo>
                    <a:pt x="1073496" y="972296"/>
                    <a:pt x="1061664" y="977197"/>
                    <a:pt x="1049327" y="977197"/>
                  </a:cubicBezTo>
                  <a:lnTo>
                    <a:pt x="46517" y="977197"/>
                  </a:lnTo>
                  <a:cubicBezTo>
                    <a:pt x="34180" y="977197"/>
                    <a:pt x="22348" y="972296"/>
                    <a:pt x="13625" y="963573"/>
                  </a:cubicBezTo>
                  <a:cubicBezTo>
                    <a:pt x="4901" y="954849"/>
                    <a:pt x="0" y="943017"/>
                    <a:pt x="0" y="930680"/>
                  </a:cubicBezTo>
                  <a:lnTo>
                    <a:pt x="0" y="46517"/>
                  </a:lnTo>
                  <a:cubicBezTo>
                    <a:pt x="0" y="34180"/>
                    <a:pt x="4901" y="22348"/>
                    <a:pt x="13625" y="13625"/>
                  </a:cubicBezTo>
                  <a:cubicBezTo>
                    <a:pt x="22348" y="4901"/>
                    <a:pt x="34180" y="0"/>
                    <a:pt x="46517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625"/>
              <a:ext cx="1095844" cy="929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45403" y="5308805"/>
            <a:ext cx="1260570" cy="126057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DE3E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 rot="-1934173">
            <a:off x="5462868" y="3371213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24" name="TextBox 24"/>
          <p:cNvSpPr txBox="1"/>
          <p:nvPr/>
        </p:nvSpPr>
        <p:spPr>
          <a:xfrm>
            <a:off x="7220377" y="5933028"/>
            <a:ext cx="710623" cy="22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2400" b="1" spc="-72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70542" y="6750003"/>
            <a:ext cx="3679737" cy="254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6"/>
              </a:lnSpc>
            </a:pPr>
            <a:r>
              <a:rPr lang="en-US" sz="3058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User Login System</a:t>
            </a:r>
          </a:p>
          <a:p>
            <a:pPr marL="660408" lvl="1" indent="-330204">
              <a:lnSpc>
                <a:spcPts val="3976"/>
              </a:lnSpc>
              <a:buFont typeface="Arial"/>
              <a:buChar char="•"/>
            </a:pPr>
            <a:r>
              <a:rPr lang="en-US" sz="3058" spc="-45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Secure login screen</a:t>
            </a:r>
          </a:p>
          <a:p>
            <a:pPr marL="660408" lvl="1" indent="-330204">
              <a:lnSpc>
                <a:spcPts val="3976"/>
              </a:lnSpc>
              <a:buFont typeface="Arial"/>
              <a:buChar char="•"/>
            </a:pPr>
            <a:r>
              <a:rPr lang="en-US" sz="3058" spc="-45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Basic authentication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729841" y="6157818"/>
            <a:ext cx="4074731" cy="3889366"/>
            <a:chOff x="0" y="0"/>
            <a:chExt cx="1073180" cy="10243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73180" cy="1024360"/>
            </a:xfrm>
            <a:custGeom>
              <a:avLst/>
              <a:gdLst/>
              <a:ahLst/>
              <a:cxnLst/>
              <a:rect l="l" t="t" r="r" b="b"/>
              <a:pathLst>
                <a:path w="1073180" h="1024360">
                  <a:moveTo>
                    <a:pt x="47500" y="0"/>
                  </a:moveTo>
                  <a:lnTo>
                    <a:pt x="1025681" y="0"/>
                  </a:lnTo>
                  <a:cubicBezTo>
                    <a:pt x="1051914" y="0"/>
                    <a:pt x="1073180" y="21266"/>
                    <a:pt x="1073180" y="47500"/>
                  </a:cubicBezTo>
                  <a:lnTo>
                    <a:pt x="1073180" y="976860"/>
                  </a:lnTo>
                  <a:cubicBezTo>
                    <a:pt x="1073180" y="1003094"/>
                    <a:pt x="1051914" y="1024360"/>
                    <a:pt x="1025681" y="1024360"/>
                  </a:cubicBezTo>
                  <a:lnTo>
                    <a:pt x="47500" y="1024360"/>
                  </a:lnTo>
                  <a:cubicBezTo>
                    <a:pt x="21266" y="1024360"/>
                    <a:pt x="0" y="1003094"/>
                    <a:pt x="0" y="976860"/>
                  </a:cubicBezTo>
                  <a:lnTo>
                    <a:pt x="0" y="47500"/>
                  </a:lnTo>
                  <a:cubicBezTo>
                    <a:pt x="0" y="21266"/>
                    <a:pt x="21266" y="0"/>
                    <a:pt x="47500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47625"/>
              <a:ext cx="1073180" cy="976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349532" y="5212963"/>
            <a:ext cx="1260570" cy="126057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DE3E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32" name="Freeform 32"/>
          <p:cNvSpPr/>
          <p:nvPr/>
        </p:nvSpPr>
        <p:spPr>
          <a:xfrm rot="-1934173">
            <a:off x="15485971" y="7438496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33" name="TextBox 33"/>
          <p:cNvSpPr txBox="1"/>
          <p:nvPr/>
        </p:nvSpPr>
        <p:spPr>
          <a:xfrm>
            <a:off x="11606398" y="5797528"/>
            <a:ext cx="710623" cy="22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2400" b="1" spc="-72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22704" y="6540800"/>
            <a:ext cx="3813463" cy="402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697" b="1" spc="-40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 Product Display </a:t>
            </a:r>
          </a:p>
          <a:p>
            <a:pPr marL="582460" lvl="1" indent="-291230">
              <a:lnSpc>
                <a:spcPts val="3507"/>
              </a:lnSpc>
              <a:buFont typeface="Arial"/>
              <a:buChar char="•"/>
            </a:pPr>
            <a:r>
              <a:rPr lang="en-US" sz="2697" spc="-40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Fetches desserts from database</a:t>
            </a:r>
          </a:p>
          <a:p>
            <a:pPr marL="582460" lvl="1" indent="-291230">
              <a:lnSpc>
                <a:spcPts val="3507"/>
              </a:lnSpc>
              <a:buFont typeface="Arial"/>
              <a:buChar char="•"/>
            </a:pPr>
            <a:r>
              <a:rPr lang="en-US" sz="2697" spc="-40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Shows name, price, category</a:t>
            </a:r>
          </a:p>
          <a:p>
            <a:pPr marL="582460" lvl="1" indent="-291230">
              <a:lnSpc>
                <a:spcPts val="3507"/>
              </a:lnSpc>
              <a:buFont typeface="Arial"/>
              <a:buChar char="•"/>
            </a:pPr>
            <a:r>
              <a:rPr lang="en-US" sz="2697" spc="-40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Auto-updates when new items are added</a:t>
            </a:r>
          </a:p>
          <a:p>
            <a:pPr algn="ctr">
              <a:lnSpc>
                <a:spcPts val="3507"/>
              </a:lnSpc>
            </a:pPr>
            <a:endParaRPr lang="en-US" sz="2697" spc="-40" dirty="0">
              <a:solidFill>
                <a:srgbClr val="2418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4105826" y="6362597"/>
            <a:ext cx="4000435" cy="3710296"/>
            <a:chOff x="0" y="0"/>
            <a:chExt cx="1053612" cy="97719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53612" cy="977197"/>
            </a:xfrm>
            <a:custGeom>
              <a:avLst/>
              <a:gdLst/>
              <a:ahLst/>
              <a:cxnLst/>
              <a:rect l="l" t="t" r="r" b="b"/>
              <a:pathLst>
                <a:path w="1053612" h="977197">
                  <a:moveTo>
                    <a:pt x="48382" y="0"/>
                  </a:moveTo>
                  <a:lnTo>
                    <a:pt x="1005231" y="0"/>
                  </a:lnTo>
                  <a:cubicBezTo>
                    <a:pt x="1018062" y="0"/>
                    <a:pt x="1030368" y="5097"/>
                    <a:pt x="1039442" y="14171"/>
                  </a:cubicBezTo>
                  <a:cubicBezTo>
                    <a:pt x="1048515" y="23244"/>
                    <a:pt x="1053612" y="35550"/>
                    <a:pt x="1053612" y="48382"/>
                  </a:cubicBezTo>
                  <a:lnTo>
                    <a:pt x="1053612" y="928816"/>
                  </a:lnTo>
                  <a:cubicBezTo>
                    <a:pt x="1053612" y="955536"/>
                    <a:pt x="1031951" y="977197"/>
                    <a:pt x="1005231" y="977197"/>
                  </a:cubicBezTo>
                  <a:lnTo>
                    <a:pt x="48382" y="977197"/>
                  </a:lnTo>
                  <a:cubicBezTo>
                    <a:pt x="35550" y="977197"/>
                    <a:pt x="23244" y="972100"/>
                    <a:pt x="14171" y="963027"/>
                  </a:cubicBezTo>
                  <a:cubicBezTo>
                    <a:pt x="5097" y="953953"/>
                    <a:pt x="0" y="941647"/>
                    <a:pt x="0" y="928816"/>
                  </a:cubicBezTo>
                  <a:lnTo>
                    <a:pt x="0" y="48382"/>
                  </a:lnTo>
                  <a:cubicBezTo>
                    <a:pt x="0" y="35550"/>
                    <a:pt x="5097" y="23244"/>
                    <a:pt x="14171" y="14171"/>
                  </a:cubicBezTo>
                  <a:cubicBezTo>
                    <a:pt x="23244" y="5097"/>
                    <a:pt x="35550" y="0"/>
                    <a:pt x="48382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7150"/>
              <a:ext cx="1053612" cy="920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599"/>
                </a:lnSpc>
              </a:pPr>
              <a:r>
                <a:rPr lang="en-US" sz="2599" b="1" spc="-38" dirty="0">
                  <a:solidFill>
                    <a:srgbClr val="2418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Shopping Cart System</a:t>
              </a:r>
            </a:p>
            <a:p>
              <a:pPr algn="l">
                <a:lnSpc>
                  <a:spcPts val="2599"/>
                </a:lnSpc>
              </a:pPr>
              <a:endParaRPr lang="en-US" sz="2599" b="1" spc="-38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561337" lvl="1" indent="-280669" algn="l">
                <a:lnSpc>
                  <a:spcPts val="2599"/>
                </a:lnSpc>
                <a:buFont typeface="Arial"/>
                <a:buChar char="•"/>
              </a:pPr>
              <a:r>
                <a:rPr lang="en-US" sz="2599" spc="-38" dirty="0">
                  <a:solidFill>
                    <a:srgbClr val="241811"/>
                  </a:solidFill>
                  <a:latin typeface="DM Sans"/>
                  <a:ea typeface="DM Sans"/>
                  <a:cs typeface="DM Sans"/>
                  <a:sym typeface="DM Sans"/>
                </a:rPr>
                <a:t>Add item to cart</a:t>
              </a:r>
            </a:p>
            <a:p>
              <a:pPr marL="561337" lvl="1" indent="-280669" algn="l">
                <a:lnSpc>
                  <a:spcPts val="2599"/>
                </a:lnSpc>
                <a:buFont typeface="Arial"/>
                <a:buChar char="•"/>
              </a:pPr>
              <a:r>
                <a:rPr lang="en-US" sz="2599" spc="-38" dirty="0">
                  <a:solidFill>
                    <a:srgbClr val="241811"/>
                  </a:solidFill>
                  <a:latin typeface="DM Sans"/>
                  <a:ea typeface="DM Sans"/>
                  <a:cs typeface="DM Sans"/>
                  <a:sym typeface="DM Sans"/>
                </a:rPr>
                <a:t>Remove item from cart</a:t>
              </a:r>
            </a:p>
            <a:p>
              <a:pPr marL="561337" lvl="1" indent="-280669" algn="l">
                <a:lnSpc>
                  <a:spcPts val="2599"/>
                </a:lnSpc>
                <a:buFont typeface="Arial"/>
                <a:buChar char="•"/>
              </a:pPr>
              <a:r>
                <a:rPr lang="en-US" sz="2599" spc="-38" dirty="0">
                  <a:solidFill>
                    <a:srgbClr val="241811"/>
                  </a:solidFill>
                  <a:latin typeface="DM Sans"/>
                  <a:ea typeface="DM Sans"/>
                  <a:cs typeface="DM Sans"/>
                  <a:sym typeface="DM Sans"/>
                </a:rPr>
                <a:t>Calculating total</a:t>
              </a:r>
            </a:p>
            <a:p>
              <a:pPr marL="561337" lvl="1" indent="-280669" algn="l">
                <a:lnSpc>
                  <a:spcPts val="2599"/>
                </a:lnSpc>
                <a:buFont typeface="Arial"/>
                <a:buChar char="•"/>
              </a:pPr>
              <a:r>
                <a:rPr lang="en-US" sz="2599" spc="-38" dirty="0">
                  <a:solidFill>
                    <a:srgbClr val="241811"/>
                  </a:solidFill>
                  <a:latin typeface="DM Sans"/>
                  <a:ea typeface="DM Sans"/>
                  <a:cs typeface="DM Sans"/>
                  <a:sym typeface="DM Sans"/>
                </a:rPr>
                <a:t>Refresh cart window after actions</a:t>
              </a:r>
            </a:p>
            <a:p>
              <a:pPr algn="ctr">
                <a:lnSpc>
                  <a:spcPts val="2399"/>
                </a:lnSpc>
              </a:pPr>
              <a:endParaRPr lang="en-US" sz="2599" spc="-38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397226" y="5392033"/>
            <a:ext cx="1260570" cy="126057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DE3E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5750732" y="5976598"/>
            <a:ext cx="710623" cy="224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2400" b="1" spc="-72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04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D709D7-01B3-CF19-94AA-2BC370D36668}"/>
              </a:ext>
            </a:extLst>
          </p:cNvPr>
          <p:cNvSpPr txBox="1"/>
          <p:nvPr/>
        </p:nvSpPr>
        <p:spPr>
          <a:xfrm>
            <a:off x="919510" y="6992265"/>
            <a:ext cx="3922286" cy="257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3008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Features</a:t>
            </a:r>
          </a:p>
          <a:p>
            <a:pPr marL="649539" lvl="1" indent="-324770">
              <a:lnSpc>
                <a:spcPts val="3911"/>
              </a:lnSpc>
              <a:buFont typeface="Arial"/>
              <a:buChar char="•"/>
            </a:pPr>
            <a:r>
              <a:rPr lang="en-US" sz="3008" spc="-45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Clean UI</a:t>
            </a:r>
          </a:p>
          <a:p>
            <a:pPr marL="649539" lvl="1" indent="-324770">
              <a:lnSpc>
                <a:spcPts val="3911"/>
              </a:lnSpc>
              <a:buFont typeface="Arial"/>
              <a:buChar char="•"/>
            </a:pPr>
            <a:r>
              <a:rPr lang="en-US" sz="3008" spc="-45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view desserts, add to cart, checkout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96786" y="1311343"/>
            <a:ext cx="10502697" cy="150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18"/>
              </a:lnSpc>
            </a:pPr>
            <a:r>
              <a:rPr lang="en-US" sz="15104" b="1" spc="-453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78678" y="3486422"/>
            <a:ext cx="6380622" cy="1552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13"/>
              </a:lnSpc>
            </a:pPr>
            <a:r>
              <a:rPr lang="en-US" sz="15405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Offered</a:t>
            </a:r>
          </a:p>
        </p:txBody>
      </p:sp>
      <p:sp>
        <p:nvSpPr>
          <p:cNvPr id="4" name="Freeform 4"/>
          <p:cNvSpPr/>
          <p:nvPr/>
        </p:nvSpPr>
        <p:spPr>
          <a:xfrm rot="-2424342">
            <a:off x="14342140" y="4462062"/>
            <a:ext cx="2222069" cy="1660492"/>
          </a:xfrm>
          <a:custGeom>
            <a:avLst/>
            <a:gdLst/>
            <a:ahLst/>
            <a:cxnLst/>
            <a:rect l="l" t="t" r="r" b="b"/>
            <a:pathLst>
              <a:path w="2222069" h="1660492">
                <a:moveTo>
                  <a:pt x="0" y="0"/>
                </a:moveTo>
                <a:lnTo>
                  <a:pt x="2222070" y="0"/>
                </a:lnTo>
                <a:lnTo>
                  <a:pt x="2222070" y="1660492"/>
                </a:lnTo>
                <a:lnTo>
                  <a:pt x="0" y="1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grpSp>
        <p:nvGrpSpPr>
          <p:cNvPr id="5" name="Group 5"/>
          <p:cNvGrpSpPr/>
          <p:nvPr/>
        </p:nvGrpSpPr>
        <p:grpSpPr>
          <a:xfrm>
            <a:off x="1878005" y="5394051"/>
            <a:ext cx="4076693" cy="4476080"/>
            <a:chOff x="0" y="0"/>
            <a:chExt cx="1073697" cy="11788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3697" cy="1178885"/>
            </a:xfrm>
            <a:custGeom>
              <a:avLst/>
              <a:gdLst/>
              <a:ahLst/>
              <a:cxnLst/>
              <a:rect l="l" t="t" r="r" b="b"/>
              <a:pathLst>
                <a:path w="1073697" h="1178885">
                  <a:moveTo>
                    <a:pt x="47477" y="0"/>
                  </a:moveTo>
                  <a:lnTo>
                    <a:pt x="1026220" y="0"/>
                  </a:lnTo>
                  <a:cubicBezTo>
                    <a:pt x="1038812" y="0"/>
                    <a:pt x="1050888" y="5002"/>
                    <a:pt x="1059791" y="13906"/>
                  </a:cubicBezTo>
                  <a:cubicBezTo>
                    <a:pt x="1068695" y="22809"/>
                    <a:pt x="1073697" y="34885"/>
                    <a:pt x="1073697" y="47477"/>
                  </a:cubicBezTo>
                  <a:lnTo>
                    <a:pt x="1073697" y="1131409"/>
                  </a:lnTo>
                  <a:cubicBezTo>
                    <a:pt x="1073697" y="1144000"/>
                    <a:pt x="1068695" y="1156076"/>
                    <a:pt x="1059791" y="1164980"/>
                  </a:cubicBezTo>
                  <a:cubicBezTo>
                    <a:pt x="1050888" y="1173883"/>
                    <a:pt x="1038812" y="1178885"/>
                    <a:pt x="1026220" y="1178885"/>
                  </a:cubicBezTo>
                  <a:lnTo>
                    <a:pt x="47477" y="1178885"/>
                  </a:lnTo>
                  <a:cubicBezTo>
                    <a:pt x="34885" y="1178885"/>
                    <a:pt x="22809" y="1173883"/>
                    <a:pt x="13906" y="1164980"/>
                  </a:cubicBezTo>
                  <a:cubicBezTo>
                    <a:pt x="5002" y="1156076"/>
                    <a:pt x="0" y="1144000"/>
                    <a:pt x="0" y="1131409"/>
                  </a:cubicBezTo>
                  <a:lnTo>
                    <a:pt x="0" y="47477"/>
                  </a:lnTo>
                  <a:cubicBezTo>
                    <a:pt x="0" y="34885"/>
                    <a:pt x="5002" y="22809"/>
                    <a:pt x="13906" y="13906"/>
                  </a:cubicBezTo>
                  <a:cubicBezTo>
                    <a:pt x="22809" y="5002"/>
                    <a:pt x="34885" y="0"/>
                    <a:pt x="47477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073697" cy="1131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86066" y="4673353"/>
            <a:ext cx="1260570" cy="1260570"/>
            <a:chOff x="1057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057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DE3E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 rot="-1104088">
            <a:off x="-575958" y="-2379702"/>
            <a:ext cx="6979074" cy="6534951"/>
          </a:xfrm>
          <a:custGeom>
            <a:avLst/>
            <a:gdLst/>
            <a:ahLst/>
            <a:cxnLst/>
            <a:rect l="l" t="t" r="r" b="b"/>
            <a:pathLst>
              <a:path w="6979074" h="6534951">
                <a:moveTo>
                  <a:pt x="0" y="0"/>
                </a:moveTo>
                <a:lnTo>
                  <a:pt x="6979074" y="0"/>
                </a:lnTo>
                <a:lnTo>
                  <a:pt x="6979074" y="6534951"/>
                </a:lnTo>
                <a:lnTo>
                  <a:pt x="0" y="6534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2" name="Freeform 12"/>
          <p:cNvSpPr/>
          <p:nvPr/>
        </p:nvSpPr>
        <p:spPr>
          <a:xfrm rot="-806740">
            <a:off x="15198573" y="6589221"/>
            <a:ext cx="1558828" cy="2916174"/>
          </a:xfrm>
          <a:custGeom>
            <a:avLst/>
            <a:gdLst/>
            <a:ahLst/>
            <a:cxnLst/>
            <a:rect l="l" t="t" r="r" b="b"/>
            <a:pathLst>
              <a:path w="1558828" h="2916174">
                <a:moveTo>
                  <a:pt x="0" y="0"/>
                </a:moveTo>
                <a:lnTo>
                  <a:pt x="1558827" y="0"/>
                </a:lnTo>
                <a:lnTo>
                  <a:pt x="1558827" y="2916174"/>
                </a:lnTo>
                <a:lnTo>
                  <a:pt x="0" y="2916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3" name="Freeform 13"/>
          <p:cNvSpPr/>
          <p:nvPr/>
        </p:nvSpPr>
        <p:spPr>
          <a:xfrm rot="1099277">
            <a:off x="8616463" y="3403751"/>
            <a:ext cx="853830" cy="853830"/>
          </a:xfrm>
          <a:custGeom>
            <a:avLst/>
            <a:gdLst/>
            <a:ahLst/>
            <a:cxnLst/>
            <a:rect l="l" t="t" r="r" b="b"/>
            <a:pathLst>
              <a:path w="853830" h="853830">
                <a:moveTo>
                  <a:pt x="0" y="0"/>
                </a:moveTo>
                <a:lnTo>
                  <a:pt x="853830" y="0"/>
                </a:lnTo>
                <a:lnTo>
                  <a:pt x="853830" y="853830"/>
                </a:lnTo>
                <a:lnTo>
                  <a:pt x="0" y="853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4" name="Freeform 14"/>
          <p:cNvSpPr/>
          <p:nvPr/>
        </p:nvSpPr>
        <p:spPr>
          <a:xfrm rot="-1934173">
            <a:off x="6237212" y="7701800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5" name="TextBox 15"/>
          <p:cNvSpPr txBox="1"/>
          <p:nvPr/>
        </p:nvSpPr>
        <p:spPr>
          <a:xfrm>
            <a:off x="3475803" y="5361167"/>
            <a:ext cx="710623" cy="23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2400" b="1" spc="-72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5473" y="6087182"/>
            <a:ext cx="3741308" cy="402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6"/>
              </a:lnSpc>
            </a:pPr>
            <a:r>
              <a:rPr lang="en-US" sz="3058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Admin Panel</a:t>
            </a:r>
          </a:p>
          <a:p>
            <a:pPr marL="660408" lvl="1" indent="-330204" algn="ctr">
              <a:lnSpc>
                <a:spcPts val="3976"/>
              </a:lnSpc>
              <a:buFont typeface="Arial"/>
              <a:buChar char="•"/>
            </a:pPr>
            <a:r>
              <a:rPr lang="en-US" sz="3058" spc="-45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Add new dessert</a:t>
            </a:r>
          </a:p>
          <a:p>
            <a:pPr marL="660408" lvl="1" indent="-330204" algn="ctr">
              <a:lnSpc>
                <a:spcPts val="3976"/>
              </a:lnSpc>
              <a:buFont typeface="Arial"/>
              <a:buChar char="•"/>
            </a:pPr>
            <a:r>
              <a:rPr lang="en-US" sz="3058" spc="-45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Edit existing dessert</a:t>
            </a:r>
          </a:p>
          <a:p>
            <a:pPr marL="660408" lvl="1" indent="-330204" algn="ctr">
              <a:lnSpc>
                <a:spcPts val="3976"/>
              </a:lnSpc>
              <a:buFont typeface="Arial"/>
              <a:buChar char="•"/>
            </a:pPr>
            <a:r>
              <a:rPr lang="en-US" sz="3058" spc="-45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Delete dessert</a:t>
            </a:r>
          </a:p>
          <a:p>
            <a:pPr marL="660408" lvl="1" indent="-330204" algn="ctr">
              <a:lnSpc>
                <a:spcPts val="3976"/>
              </a:lnSpc>
              <a:buFont typeface="Arial"/>
              <a:buChar char="•"/>
            </a:pPr>
            <a:r>
              <a:rPr lang="en-US" sz="3058" spc="-45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View all desserts</a:t>
            </a:r>
          </a:p>
          <a:p>
            <a:pPr marL="660408" lvl="1" indent="-330204" algn="ctr">
              <a:lnSpc>
                <a:spcPts val="3976"/>
              </a:lnSpc>
              <a:buFont typeface="Arial"/>
              <a:buChar char="•"/>
            </a:pPr>
            <a:r>
              <a:rPr lang="en-US" sz="3058" spc="-45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View categories</a:t>
            </a:r>
          </a:p>
          <a:p>
            <a:pPr algn="ctr">
              <a:lnSpc>
                <a:spcPts val="3976"/>
              </a:lnSpc>
            </a:pPr>
            <a:endParaRPr lang="en-US" sz="3058" spc="-45" dirty="0">
              <a:solidFill>
                <a:srgbClr val="2418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7446440" y="6018856"/>
            <a:ext cx="4160783" cy="3710296"/>
            <a:chOff x="0" y="0"/>
            <a:chExt cx="1095844" cy="9771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5844" cy="977197"/>
            </a:xfrm>
            <a:custGeom>
              <a:avLst/>
              <a:gdLst/>
              <a:ahLst/>
              <a:cxnLst/>
              <a:rect l="l" t="t" r="r" b="b"/>
              <a:pathLst>
                <a:path w="1095844" h="977197">
                  <a:moveTo>
                    <a:pt x="46517" y="0"/>
                  </a:moveTo>
                  <a:lnTo>
                    <a:pt x="1049327" y="0"/>
                  </a:lnTo>
                  <a:cubicBezTo>
                    <a:pt x="1061664" y="0"/>
                    <a:pt x="1073496" y="4901"/>
                    <a:pt x="1082220" y="13625"/>
                  </a:cubicBezTo>
                  <a:cubicBezTo>
                    <a:pt x="1090943" y="22348"/>
                    <a:pt x="1095844" y="34180"/>
                    <a:pt x="1095844" y="46517"/>
                  </a:cubicBezTo>
                  <a:lnTo>
                    <a:pt x="1095844" y="930680"/>
                  </a:lnTo>
                  <a:cubicBezTo>
                    <a:pt x="1095844" y="943017"/>
                    <a:pt x="1090943" y="954849"/>
                    <a:pt x="1082220" y="963573"/>
                  </a:cubicBezTo>
                  <a:cubicBezTo>
                    <a:pt x="1073496" y="972296"/>
                    <a:pt x="1061664" y="977197"/>
                    <a:pt x="1049327" y="977197"/>
                  </a:cubicBezTo>
                  <a:lnTo>
                    <a:pt x="46517" y="977197"/>
                  </a:lnTo>
                  <a:cubicBezTo>
                    <a:pt x="34180" y="977197"/>
                    <a:pt x="22348" y="972296"/>
                    <a:pt x="13625" y="963573"/>
                  </a:cubicBezTo>
                  <a:cubicBezTo>
                    <a:pt x="4901" y="954849"/>
                    <a:pt x="0" y="943017"/>
                    <a:pt x="0" y="930680"/>
                  </a:cubicBezTo>
                  <a:lnTo>
                    <a:pt x="0" y="46517"/>
                  </a:lnTo>
                  <a:cubicBezTo>
                    <a:pt x="0" y="34180"/>
                    <a:pt x="4901" y="22348"/>
                    <a:pt x="13625" y="13625"/>
                  </a:cubicBezTo>
                  <a:cubicBezTo>
                    <a:pt x="22348" y="4901"/>
                    <a:pt x="34180" y="0"/>
                    <a:pt x="46517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625"/>
              <a:ext cx="1095844" cy="929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785414" y="5142271"/>
            <a:ext cx="1260570" cy="126057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DE3E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3" name="Freeform 23"/>
          <p:cNvSpPr/>
          <p:nvPr/>
        </p:nvSpPr>
        <p:spPr>
          <a:xfrm rot="-1934173">
            <a:off x="16515502" y="9267935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24" name="TextBox 24"/>
          <p:cNvSpPr txBox="1"/>
          <p:nvPr/>
        </p:nvSpPr>
        <p:spPr>
          <a:xfrm>
            <a:off x="9060386" y="5846072"/>
            <a:ext cx="710623" cy="23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2400" b="1" spc="-72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69226" y="6446520"/>
            <a:ext cx="4012309" cy="366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3119" b="1" spc="-46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Category Management</a:t>
            </a:r>
          </a:p>
          <a:p>
            <a:pPr marL="673598" lvl="1" indent="-336799">
              <a:lnSpc>
                <a:spcPts val="4055"/>
              </a:lnSpc>
              <a:buFont typeface="Arial"/>
              <a:buChar char="•"/>
            </a:pPr>
            <a:r>
              <a:rPr lang="en-US" sz="3119" spc="-46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Shows all available categories</a:t>
            </a:r>
          </a:p>
          <a:p>
            <a:pPr marL="673598" lvl="1" indent="-336799">
              <a:lnSpc>
                <a:spcPts val="4055"/>
              </a:lnSpc>
              <a:buFont typeface="Arial"/>
              <a:buChar char="•"/>
            </a:pPr>
            <a:r>
              <a:rPr lang="en-US" sz="3119" spc="-46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Category dropdown </a:t>
            </a:r>
          </a:p>
          <a:p>
            <a:pPr algn="ctr">
              <a:lnSpc>
                <a:spcPts val="4055"/>
              </a:lnSpc>
            </a:pPr>
            <a:endParaRPr lang="en-US" sz="3119" spc="-46" dirty="0">
              <a:solidFill>
                <a:srgbClr val="24181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488598"/>
            <a:ext cx="8476819" cy="150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18"/>
              </a:lnSpc>
            </a:pPr>
            <a:r>
              <a:rPr lang="en-US" sz="15104" b="1" spc="-453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Database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86520"/>
            <a:ext cx="6380622" cy="169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88"/>
              </a:lnSpc>
            </a:pPr>
            <a:r>
              <a:rPr lang="en-US" sz="16905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Design</a:t>
            </a:r>
          </a:p>
        </p:txBody>
      </p:sp>
      <p:sp>
        <p:nvSpPr>
          <p:cNvPr id="4" name="Freeform 4"/>
          <p:cNvSpPr/>
          <p:nvPr/>
        </p:nvSpPr>
        <p:spPr>
          <a:xfrm rot="-2424342">
            <a:off x="2264879" y="8243822"/>
            <a:ext cx="2222069" cy="1660492"/>
          </a:xfrm>
          <a:custGeom>
            <a:avLst/>
            <a:gdLst/>
            <a:ahLst/>
            <a:cxnLst/>
            <a:rect l="l" t="t" r="r" b="b"/>
            <a:pathLst>
              <a:path w="2222069" h="1660492">
                <a:moveTo>
                  <a:pt x="0" y="0"/>
                </a:moveTo>
                <a:lnTo>
                  <a:pt x="2222070" y="0"/>
                </a:lnTo>
                <a:lnTo>
                  <a:pt x="2222070" y="1660492"/>
                </a:lnTo>
                <a:lnTo>
                  <a:pt x="0" y="166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6422039">
            <a:off x="6760844" y="597084"/>
            <a:ext cx="4407750" cy="4271510"/>
          </a:xfrm>
          <a:custGeom>
            <a:avLst/>
            <a:gdLst/>
            <a:ahLst/>
            <a:cxnLst/>
            <a:rect l="l" t="t" r="r" b="b"/>
            <a:pathLst>
              <a:path w="4407750" h="4271510">
                <a:moveTo>
                  <a:pt x="0" y="0"/>
                </a:moveTo>
                <a:lnTo>
                  <a:pt x="4407750" y="0"/>
                </a:lnTo>
                <a:lnTo>
                  <a:pt x="4407750" y="4271511"/>
                </a:lnTo>
                <a:lnTo>
                  <a:pt x="0" y="4271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6" name="Group 6"/>
          <p:cNvGrpSpPr/>
          <p:nvPr/>
        </p:nvGrpSpPr>
        <p:grpSpPr>
          <a:xfrm>
            <a:off x="12147321" y="1160019"/>
            <a:ext cx="4448638" cy="7966962"/>
            <a:chOff x="0" y="0"/>
            <a:chExt cx="1171658" cy="20982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1658" cy="2098295"/>
            </a:xfrm>
            <a:custGeom>
              <a:avLst/>
              <a:gdLst/>
              <a:ahLst/>
              <a:cxnLst/>
              <a:rect l="l" t="t" r="r" b="b"/>
              <a:pathLst>
                <a:path w="1171658" h="2098295">
                  <a:moveTo>
                    <a:pt x="43507" y="0"/>
                  </a:moveTo>
                  <a:lnTo>
                    <a:pt x="1128151" y="0"/>
                  </a:lnTo>
                  <a:cubicBezTo>
                    <a:pt x="1152179" y="0"/>
                    <a:pt x="1171658" y="19479"/>
                    <a:pt x="1171658" y="43507"/>
                  </a:cubicBezTo>
                  <a:lnTo>
                    <a:pt x="1171658" y="2054787"/>
                  </a:lnTo>
                  <a:cubicBezTo>
                    <a:pt x="1171658" y="2066326"/>
                    <a:pt x="1167074" y="2077392"/>
                    <a:pt x="1158915" y="2085552"/>
                  </a:cubicBezTo>
                  <a:cubicBezTo>
                    <a:pt x="1150756" y="2093711"/>
                    <a:pt x="1139689" y="2098295"/>
                    <a:pt x="1128151" y="2098295"/>
                  </a:cubicBezTo>
                  <a:lnTo>
                    <a:pt x="43507" y="2098295"/>
                  </a:lnTo>
                  <a:cubicBezTo>
                    <a:pt x="31968" y="2098295"/>
                    <a:pt x="20902" y="2093711"/>
                    <a:pt x="12743" y="2085552"/>
                  </a:cubicBezTo>
                  <a:cubicBezTo>
                    <a:pt x="4584" y="2077392"/>
                    <a:pt x="0" y="2066326"/>
                    <a:pt x="0" y="2054787"/>
                  </a:cubicBezTo>
                  <a:lnTo>
                    <a:pt x="0" y="43507"/>
                  </a:lnTo>
                  <a:cubicBezTo>
                    <a:pt x="0" y="31968"/>
                    <a:pt x="4584" y="20902"/>
                    <a:pt x="12743" y="12743"/>
                  </a:cubicBezTo>
                  <a:cubicBezTo>
                    <a:pt x="20902" y="4584"/>
                    <a:pt x="31968" y="0"/>
                    <a:pt x="43507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171658" cy="2050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 rot="8530515">
            <a:off x="-1444244" y="-2893901"/>
            <a:ext cx="7802103" cy="6965150"/>
          </a:xfrm>
          <a:custGeom>
            <a:avLst/>
            <a:gdLst/>
            <a:ahLst/>
            <a:cxnLst/>
            <a:rect l="l" t="t" r="r" b="b"/>
            <a:pathLst>
              <a:path w="7802103" h="6965150">
                <a:moveTo>
                  <a:pt x="0" y="0"/>
                </a:moveTo>
                <a:lnTo>
                  <a:pt x="7802103" y="0"/>
                </a:lnTo>
                <a:lnTo>
                  <a:pt x="7802103" y="6965150"/>
                </a:lnTo>
                <a:lnTo>
                  <a:pt x="0" y="696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 rot="313660">
            <a:off x="9885845" y="7149657"/>
            <a:ext cx="902771" cy="1144065"/>
          </a:xfrm>
          <a:custGeom>
            <a:avLst/>
            <a:gdLst/>
            <a:ahLst/>
            <a:cxnLst/>
            <a:rect l="l" t="t" r="r" b="b"/>
            <a:pathLst>
              <a:path w="902771" h="1144065">
                <a:moveTo>
                  <a:pt x="0" y="0"/>
                </a:moveTo>
                <a:lnTo>
                  <a:pt x="902771" y="0"/>
                </a:lnTo>
                <a:lnTo>
                  <a:pt x="902771" y="1144065"/>
                </a:lnTo>
                <a:lnTo>
                  <a:pt x="0" y="11440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Freeform 11"/>
          <p:cNvSpPr/>
          <p:nvPr/>
        </p:nvSpPr>
        <p:spPr>
          <a:xfrm rot="-2937991">
            <a:off x="10259696" y="4216006"/>
            <a:ext cx="1387411" cy="645777"/>
          </a:xfrm>
          <a:custGeom>
            <a:avLst/>
            <a:gdLst/>
            <a:ahLst/>
            <a:cxnLst/>
            <a:rect l="l" t="t" r="r" b="b"/>
            <a:pathLst>
              <a:path w="1387411" h="645777">
                <a:moveTo>
                  <a:pt x="0" y="0"/>
                </a:moveTo>
                <a:lnTo>
                  <a:pt x="1387410" y="0"/>
                </a:lnTo>
                <a:lnTo>
                  <a:pt x="1387410" y="645777"/>
                </a:lnTo>
                <a:lnTo>
                  <a:pt x="0" y="6457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12547032" y="1425101"/>
            <a:ext cx="3833737" cy="311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3191" b="1" spc="-47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 Used:</a:t>
            </a:r>
          </a:p>
          <a:p>
            <a:pPr algn="l">
              <a:lnSpc>
                <a:spcPts val="4149"/>
              </a:lnSpc>
            </a:pPr>
            <a:r>
              <a:rPr lang="en-US" sz="3191" spc="-47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SQLite – lightweight, file-based database stored inside the project directory</a:t>
            </a:r>
            <a:r>
              <a:rPr lang="en-US" sz="3191" b="1" spc="-47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.</a:t>
            </a:r>
          </a:p>
          <a:p>
            <a:pPr algn="l">
              <a:lnSpc>
                <a:spcPts val="4149"/>
              </a:lnSpc>
            </a:pPr>
            <a:endParaRPr lang="en-US" sz="3191" b="1" spc="-47" dirty="0">
              <a:solidFill>
                <a:srgbClr val="24181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547032" y="4659923"/>
            <a:ext cx="2935442" cy="409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3399" b="1" spc="-50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Tables Created :</a:t>
            </a:r>
          </a:p>
          <a:p>
            <a:pPr algn="l">
              <a:lnSpc>
                <a:spcPts val="4419"/>
              </a:lnSpc>
            </a:pPr>
            <a:endParaRPr lang="en-US" sz="3399" b="1" spc="-50" dirty="0">
              <a:solidFill>
                <a:srgbClr val="2418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4419"/>
              </a:lnSpc>
            </a:pPr>
            <a:r>
              <a:rPr lang="en-US" sz="3399" b="1" spc="-50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 Table</a:t>
            </a:r>
          </a:p>
          <a:p>
            <a:pPr algn="l">
              <a:lnSpc>
                <a:spcPts val="4419"/>
              </a:lnSpc>
            </a:pPr>
            <a:endParaRPr lang="en-US" sz="3399" b="1" spc="-50" dirty="0">
              <a:solidFill>
                <a:srgbClr val="2418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4419"/>
              </a:lnSpc>
            </a:pPr>
            <a:r>
              <a:rPr lang="en-US" sz="3399" b="1" spc="-50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Order Table</a:t>
            </a:r>
          </a:p>
          <a:p>
            <a:pPr algn="l">
              <a:lnSpc>
                <a:spcPts val="3119"/>
              </a:lnSpc>
            </a:pPr>
            <a:endParaRPr lang="en-US" sz="3399" b="1" spc="-50" dirty="0">
              <a:solidFill>
                <a:srgbClr val="241811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l">
              <a:lnSpc>
                <a:spcPts val="3119"/>
              </a:lnSpc>
            </a:pPr>
            <a:endParaRPr lang="en-US" sz="3399" b="1" spc="-50" dirty="0">
              <a:solidFill>
                <a:srgbClr val="24181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131166">
            <a:off x="-638019" y="2782377"/>
            <a:ext cx="10134469" cy="178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3"/>
              </a:lnSpc>
            </a:pPr>
            <a:r>
              <a:rPr lang="en-US" sz="17805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Unit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234620" y="3668743"/>
            <a:ext cx="12456864" cy="216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59"/>
              </a:lnSpc>
            </a:pPr>
            <a:r>
              <a:rPr lang="en-US" sz="16904" b="1" spc="-507" dirty="0">
                <a:solidFill>
                  <a:srgbClr val="241811"/>
                </a:solidFill>
                <a:latin typeface="Fraunces Semi-Bold"/>
                <a:ea typeface="Fraunces Semi-Bold"/>
                <a:cs typeface="Fraunces Semi-Bold"/>
                <a:sym typeface="Fraunces Semi-Bold"/>
              </a:rPr>
              <a:t>Testing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448698" y="430963"/>
            <a:ext cx="7051335" cy="9856037"/>
            <a:chOff x="0" y="0"/>
            <a:chExt cx="1857142" cy="25958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57142" cy="2595829"/>
            </a:xfrm>
            <a:custGeom>
              <a:avLst/>
              <a:gdLst/>
              <a:ahLst/>
              <a:cxnLst/>
              <a:rect l="l" t="t" r="r" b="b"/>
              <a:pathLst>
                <a:path w="1857142" h="2595829">
                  <a:moveTo>
                    <a:pt x="27448" y="0"/>
                  </a:moveTo>
                  <a:lnTo>
                    <a:pt x="1829694" y="0"/>
                  </a:lnTo>
                  <a:cubicBezTo>
                    <a:pt x="1836973" y="0"/>
                    <a:pt x="1843955" y="2892"/>
                    <a:pt x="1849102" y="8039"/>
                  </a:cubicBezTo>
                  <a:cubicBezTo>
                    <a:pt x="1854250" y="13187"/>
                    <a:pt x="1857142" y="20169"/>
                    <a:pt x="1857142" y="27448"/>
                  </a:cubicBezTo>
                  <a:lnTo>
                    <a:pt x="1857142" y="2568380"/>
                  </a:lnTo>
                  <a:cubicBezTo>
                    <a:pt x="1857142" y="2575660"/>
                    <a:pt x="1854250" y="2582642"/>
                    <a:pt x="1849102" y="2587789"/>
                  </a:cubicBezTo>
                  <a:cubicBezTo>
                    <a:pt x="1843955" y="2592937"/>
                    <a:pt x="1836973" y="2595829"/>
                    <a:pt x="1829694" y="2595829"/>
                  </a:cubicBezTo>
                  <a:lnTo>
                    <a:pt x="27448" y="2595829"/>
                  </a:lnTo>
                  <a:cubicBezTo>
                    <a:pt x="20169" y="2595829"/>
                    <a:pt x="13187" y="2592937"/>
                    <a:pt x="8039" y="2587789"/>
                  </a:cubicBezTo>
                  <a:cubicBezTo>
                    <a:pt x="2892" y="2582642"/>
                    <a:pt x="0" y="2575660"/>
                    <a:pt x="0" y="2568380"/>
                  </a:cubicBezTo>
                  <a:lnTo>
                    <a:pt x="0" y="27448"/>
                  </a:lnTo>
                  <a:cubicBezTo>
                    <a:pt x="0" y="20169"/>
                    <a:pt x="2892" y="13187"/>
                    <a:pt x="8039" y="8039"/>
                  </a:cubicBezTo>
                  <a:cubicBezTo>
                    <a:pt x="13187" y="2892"/>
                    <a:pt x="20169" y="0"/>
                    <a:pt x="27448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1857142" cy="2548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sp>
        <p:nvSpPr>
          <p:cNvPr id="7" name="Freeform 7"/>
          <p:cNvSpPr/>
          <p:nvPr/>
        </p:nvSpPr>
        <p:spPr>
          <a:xfrm rot="1177598">
            <a:off x="16151427" y="5287027"/>
            <a:ext cx="5344501" cy="5413399"/>
          </a:xfrm>
          <a:custGeom>
            <a:avLst/>
            <a:gdLst/>
            <a:ahLst/>
            <a:cxnLst/>
            <a:rect l="l" t="t" r="r" b="b"/>
            <a:pathLst>
              <a:path w="5344501" h="5413399">
                <a:moveTo>
                  <a:pt x="0" y="0"/>
                </a:moveTo>
                <a:lnTo>
                  <a:pt x="5344501" y="0"/>
                </a:lnTo>
                <a:lnTo>
                  <a:pt x="5344501" y="5413399"/>
                </a:lnTo>
                <a:lnTo>
                  <a:pt x="0" y="541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 rot="-3417299">
            <a:off x="-4501266" y="5626399"/>
            <a:ext cx="7595230" cy="7263801"/>
          </a:xfrm>
          <a:custGeom>
            <a:avLst/>
            <a:gdLst/>
            <a:ahLst/>
            <a:cxnLst/>
            <a:rect l="l" t="t" r="r" b="b"/>
            <a:pathLst>
              <a:path w="7595230" h="7263801">
                <a:moveTo>
                  <a:pt x="0" y="0"/>
                </a:moveTo>
                <a:lnTo>
                  <a:pt x="7595230" y="0"/>
                </a:lnTo>
                <a:lnTo>
                  <a:pt x="7595230" y="7263802"/>
                </a:lnTo>
                <a:lnTo>
                  <a:pt x="0" y="7263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 rot="1087100">
            <a:off x="1101379" y="1566094"/>
            <a:ext cx="1246111" cy="666103"/>
          </a:xfrm>
          <a:custGeom>
            <a:avLst/>
            <a:gdLst/>
            <a:ahLst/>
            <a:cxnLst/>
            <a:rect l="l" t="t" r="r" b="b"/>
            <a:pathLst>
              <a:path w="1246111" h="666103">
                <a:moveTo>
                  <a:pt x="0" y="0"/>
                </a:moveTo>
                <a:lnTo>
                  <a:pt x="1246111" y="0"/>
                </a:lnTo>
                <a:lnTo>
                  <a:pt x="1246111" y="666103"/>
                </a:lnTo>
                <a:lnTo>
                  <a:pt x="0" y="66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 rot="2309627">
            <a:off x="15540540" y="2148984"/>
            <a:ext cx="1119149" cy="520913"/>
          </a:xfrm>
          <a:custGeom>
            <a:avLst/>
            <a:gdLst/>
            <a:ahLst/>
            <a:cxnLst/>
            <a:rect l="l" t="t" r="r" b="b"/>
            <a:pathLst>
              <a:path w="1119149" h="520913">
                <a:moveTo>
                  <a:pt x="0" y="0"/>
                </a:moveTo>
                <a:lnTo>
                  <a:pt x="1119149" y="0"/>
                </a:lnTo>
                <a:lnTo>
                  <a:pt x="1119149" y="520913"/>
                </a:lnTo>
                <a:lnTo>
                  <a:pt x="0" y="520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TextBox 11"/>
          <p:cNvSpPr txBox="1"/>
          <p:nvPr/>
        </p:nvSpPr>
        <p:spPr>
          <a:xfrm>
            <a:off x="8167845" y="297613"/>
            <a:ext cx="7613040" cy="948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6"/>
              </a:lnSpc>
            </a:pPr>
            <a:endParaRPr dirty="0"/>
          </a:p>
          <a:p>
            <a:pPr algn="ctr">
              <a:lnSpc>
                <a:spcPts val="5816"/>
              </a:lnSpc>
            </a:pPr>
            <a:r>
              <a:rPr lang="en-US" sz="3635" spc="-54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Used: Python unittest</a:t>
            </a:r>
          </a:p>
          <a:p>
            <a:pPr algn="ctr">
              <a:lnSpc>
                <a:spcPts val="5816"/>
              </a:lnSpc>
            </a:pPr>
            <a:r>
              <a:rPr lang="en-US" sz="3635" spc="-54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Tested Core Functions:</a:t>
            </a:r>
          </a:p>
          <a:p>
            <a:pPr algn="ctr">
              <a:lnSpc>
                <a:spcPts val="5816"/>
              </a:lnSpc>
            </a:pPr>
            <a:r>
              <a:rPr lang="en-US" sz="3635" spc="-54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Product validation</a:t>
            </a:r>
          </a:p>
          <a:p>
            <a:pPr algn="ctr">
              <a:lnSpc>
                <a:spcPts val="5816"/>
              </a:lnSpc>
            </a:pPr>
            <a:r>
              <a:rPr lang="en-US" sz="3635" spc="-54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Category extraction</a:t>
            </a:r>
          </a:p>
          <a:p>
            <a:pPr algn="ctr">
              <a:lnSpc>
                <a:spcPts val="5816"/>
              </a:lnSpc>
            </a:pPr>
            <a:r>
              <a:rPr lang="en-US" sz="3635" spc="-54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Cart management</a:t>
            </a:r>
          </a:p>
          <a:p>
            <a:pPr algn="ctr">
              <a:lnSpc>
                <a:spcPts val="5816"/>
              </a:lnSpc>
            </a:pPr>
            <a:r>
              <a:rPr lang="en-US" sz="3635" spc="-54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Checkout calculations</a:t>
            </a:r>
          </a:p>
          <a:p>
            <a:pPr algn="ctr">
              <a:lnSpc>
                <a:spcPts val="5816"/>
              </a:lnSpc>
            </a:pPr>
            <a:r>
              <a:rPr lang="en-US" sz="3635" spc="-54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Delete &amp; add product logic</a:t>
            </a:r>
          </a:p>
          <a:p>
            <a:pPr algn="ctr">
              <a:lnSpc>
                <a:spcPts val="5816"/>
              </a:lnSpc>
            </a:pPr>
            <a:r>
              <a:rPr lang="en-US" sz="3635" spc="-54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Ensures:</a:t>
            </a:r>
          </a:p>
          <a:p>
            <a:pPr algn="ctr">
              <a:lnSpc>
                <a:spcPts val="5816"/>
              </a:lnSpc>
            </a:pPr>
            <a:r>
              <a:rPr lang="en-US" sz="3635" spc="-54" dirty="0">
                <a:solidFill>
                  <a:srgbClr val="24181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35" b="1" spc="-54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Accuracy</a:t>
            </a:r>
          </a:p>
          <a:p>
            <a:pPr algn="ctr">
              <a:lnSpc>
                <a:spcPts val="5816"/>
              </a:lnSpc>
            </a:pPr>
            <a:r>
              <a:rPr lang="en-US" sz="3635" b="1" spc="-54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  Stability</a:t>
            </a:r>
          </a:p>
          <a:p>
            <a:pPr algn="ctr">
              <a:lnSpc>
                <a:spcPts val="5816"/>
              </a:lnSpc>
            </a:pPr>
            <a:r>
              <a:rPr lang="en-US" sz="3635" b="1" spc="-54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 Error-free logic</a:t>
            </a:r>
          </a:p>
          <a:p>
            <a:pPr algn="ctr">
              <a:lnSpc>
                <a:spcPts val="5816"/>
              </a:lnSpc>
            </a:pPr>
            <a:endParaRPr lang="en-US" sz="3635" b="1" spc="-54" dirty="0">
              <a:solidFill>
                <a:srgbClr val="24181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0436" y="785251"/>
            <a:ext cx="6380622" cy="101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10107" dirty="0">
                <a:solidFill>
                  <a:srgbClr val="C76F4C"/>
                </a:solidFill>
                <a:latin typeface="Gochi Hand"/>
                <a:ea typeface="Gochi Hand"/>
                <a:cs typeface="Gochi Hand"/>
                <a:sym typeface="Gochi Hand"/>
              </a:rPr>
              <a:t>Refactoring</a:t>
            </a:r>
          </a:p>
        </p:txBody>
      </p:sp>
      <p:sp>
        <p:nvSpPr>
          <p:cNvPr id="3" name="Freeform 3"/>
          <p:cNvSpPr/>
          <p:nvPr/>
        </p:nvSpPr>
        <p:spPr>
          <a:xfrm rot="-2424342">
            <a:off x="10069712" y="965779"/>
            <a:ext cx="2222069" cy="1660492"/>
          </a:xfrm>
          <a:custGeom>
            <a:avLst/>
            <a:gdLst/>
            <a:ahLst/>
            <a:cxnLst/>
            <a:rect l="l" t="t" r="r" b="b"/>
            <a:pathLst>
              <a:path w="2222069" h="1660492">
                <a:moveTo>
                  <a:pt x="0" y="0"/>
                </a:moveTo>
                <a:lnTo>
                  <a:pt x="2222070" y="0"/>
                </a:lnTo>
                <a:lnTo>
                  <a:pt x="2222070" y="1660491"/>
                </a:lnTo>
                <a:lnTo>
                  <a:pt x="0" y="1660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4" name="Freeform 4"/>
          <p:cNvSpPr/>
          <p:nvPr/>
        </p:nvSpPr>
        <p:spPr>
          <a:xfrm rot="6422039">
            <a:off x="-77720" y="4975154"/>
            <a:ext cx="4407750" cy="4271510"/>
          </a:xfrm>
          <a:custGeom>
            <a:avLst/>
            <a:gdLst/>
            <a:ahLst/>
            <a:cxnLst/>
            <a:rect l="l" t="t" r="r" b="b"/>
            <a:pathLst>
              <a:path w="4407750" h="4271510">
                <a:moveTo>
                  <a:pt x="0" y="0"/>
                </a:moveTo>
                <a:lnTo>
                  <a:pt x="4407750" y="0"/>
                </a:lnTo>
                <a:lnTo>
                  <a:pt x="4407750" y="4271510"/>
                </a:lnTo>
                <a:lnTo>
                  <a:pt x="0" y="4271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grpSp>
        <p:nvGrpSpPr>
          <p:cNvPr id="5" name="Group 5"/>
          <p:cNvGrpSpPr/>
          <p:nvPr/>
        </p:nvGrpSpPr>
        <p:grpSpPr>
          <a:xfrm>
            <a:off x="6013968" y="2358859"/>
            <a:ext cx="11646878" cy="7578461"/>
            <a:chOff x="0" y="0"/>
            <a:chExt cx="3067491" cy="19959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7490" cy="1995973"/>
            </a:xfrm>
            <a:custGeom>
              <a:avLst/>
              <a:gdLst/>
              <a:ahLst/>
              <a:cxnLst/>
              <a:rect l="l" t="t" r="r" b="b"/>
              <a:pathLst>
                <a:path w="3067490" h="1995973">
                  <a:moveTo>
                    <a:pt x="16618" y="0"/>
                  </a:moveTo>
                  <a:lnTo>
                    <a:pt x="3050872" y="0"/>
                  </a:lnTo>
                  <a:cubicBezTo>
                    <a:pt x="3055280" y="0"/>
                    <a:pt x="3059507" y="1751"/>
                    <a:pt x="3062623" y="4867"/>
                  </a:cubicBezTo>
                  <a:cubicBezTo>
                    <a:pt x="3065740" y="7984"/>
                    <a:pt x="3067490" y="12211"/>
                    <a:pt x="3067490" y="16618"/>
                  </a:cubicBezTo>
                  <a:lnTo>
                    <a:pt x="3067490" y="1979355"/>
                  </a:lnTo>
                  <a:cubicBezTo>
                    <a:pt x="3067490" y="1988533"/>
                    <a:pt x="3060050" y="1995973"/>
                    <a:pt x="3050872" y="1995973"/>
                  </a:cubicBezTo>
                  <a:lnTo>
                    <a:pt x="16618" y="1995973"/>
                  </a:lnTo>
                  <a:cubicBezTo>
                    <a:pt x="7440" y="1995973"/>
                    <a:pt x="0" y="1988533"/>
                    <a:pt x="0" y="1979355"/>
                  </a:cubicBezTo>
                  <a:lnTo>
                    <a:pt x="0" y="16618"/>
                  </a:lnTo>
                  <a:cubicBezTo>
                    <a:pt x="0" y="7440"/>
                    <a:pt x="7440" y="0"/>
                    <a:pt x="16618" y="0"/>
                  </a:cubicBezTo>
                  <a:close/>
                </a:path>
              </a:pathLst>
            </a:custGeom>
            <a:solidFill>
              <a:srgbClr val="FFF3D4"/>
            </a:solidFill>
            <a:ln w="19050" cap="rnd">
              <a:solidFill>
                <a:srgbClr val="C76F4C"/>
              </a:solidFill>
              <a:prstDash val="solid"/>
              <a:round/>
            </a:ln>
          </p:spPr>
          <p:txBody>
            <a:bodyPr/>
            <a:lstStyle/>
            <a:p>
              <a:endParaRPr lang="en-PK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3067491" cy="1948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 dirty="0"/>
            </a:p>
          </p:txBody>
        </p:sp>
      </p:grpSp>
      <p:sp>
        <p:nvSpPr>
          <p:cNvPr id="8" name="Freeform 8"/>
          <p:cNvSpPr/>
          <p:nvPr/>
        </p:nvSpPr>
        <p:spPr>
          <a:xfrm rot="8530515">
            <a:off x="-1444244" y="-2893901"/>
            <a:ext cx="7802103" cy="6965150"/>
          </a:xfrm>
          <a:custGeom>
            <a:avLst/>
            <a:gdLst/>
            <a:ahLst/>
            <a:cxnLst/>
            <a:rect l="l" t="t" r="r" b="b"/>
            <a:pathLst>
              <a:path w="7802103" h="6965150">
                <a:moveTo>
                  <a:pt x="0" y="0"/>
                </a:moveTo>
                <a:lnTo>
                  <a:pt x="7802103" y="0"/>
                </a:lnTo>
                <a:lnTo>
                  <a:pt x="7802103" y="6965150"/>
                </a:lnTo>
                <a:lnTo>
                  <a:pt x="0" y="6965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9" name="Freeform 9"/>
          <p:cNvSpPr/>
          <p:nvPr/>
        </p:nvSpPr>
        <p:spPr>
          <a:xfrm rot="313660">
            <a:off x="2978246" y="9149895"/>
            <a:ext cx="902771" cy="1144065"/>
          </a:xfrm>
          <a:custGeom>
            <a:avLst/>
            <a:gdLst/>
            <a:ahLst/>
            <a:cxnLst/>
            <a:rect l="l" t="t" r="r" b="b"/>
            <a:pathLst>
              <a:path w="902771" h="1144065">
                <a:moveTo>
                  <a:pt x="0" y="0"/>
                </a:moveTo>
                <a:lnTo>
                  <a:pt x="902772" y="0"/>
                </a:lnTo>
                <a:lnTo>
                  <a:pt x="902772" y="1144065"/>
                </a:lnTo>
                <a:lnTo>
                  <a:pt x="0" y="11440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0" name="Freeform 10"/>
          <p:cNvSpPr/>
          <p:nvPr/>
        </p:nvSpPr>
        <p:spPr>
          <a:xfrm rot="-2937991">
            <a:off x="334995" y="9399040"/>
            <a:ext cx="1387411" cy="645777"/>
          </a:xfrm>
          <a:custGeom>
            <a:avLst/>
            <a:gdLst/>
            <a:ahLst/>
            <a:cxnLst/>
            <a:rect l="l" t="t" r="r" b="b"/>
            <a:pathLst>
              <a:path w="1387411" h="645777">
                <a:moveTo>
                  <a:pt x="0" y="0"/>
                </a:moveTo>
                <a:lnTo>
                  <a:pt x="1387410" y="0"/>
                </a:lnTo>
                <a:lnTo>
                  <a:pt x="1387410" y="645776"/>
                </a:lnTo>
                <a:lnTo>
                  <a:pt x="0" y="645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11" name="TextBox 11"/>
          <p:cNvSpPr txBox="1"/>
          <p:nvPr/>
        </p:nvSpPr>
        <p:spPr>
          <a:xfrm>
            <a:off x="6436778" y="2158163"/>
            <a:ext cx="12578311" cy="412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6"/>
              </a:lnSpc>
            </a:pPr>
            <a:endParaRPr dirty="0"/>
          </a:p>
          <a:p>
            <a:pPr algn="l">
              <a:lnSpc>
                <a:spcPts val="4716"/>
              </a:lnSpc>
            </a:pPr>
            <a:r>
              <a:rPr lang="en-US" sz="2947" b="1" spc="-44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Before Refactoring</a:t>
            </a:r>
          </a:p>
          <a:p>
            <a:pPr marL="636444" lvl="1" indent="-318222" algn="l">
              <a:lnSpc>
                <a:spcPts val="4716"/>
              </a:lnSpc>
              <a:buFont typeface="Arial"/>
              <a:buChar char="•"/>
            </a:pPr>
            <a:r>
              <a:rPr lang="en-US" sz="2947" b="1" spc="-44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GUI + database + logic all mixed in same file</a:t>
            </a:r>
          </a:p>
          <a:p>
            <a:pPr marL="636444" lvl="1" indent="-318222" algn="l">
              <a:lnSpc>
                <a:spcPts val="4716"/>
              </a:lnSpc>
              <a:buFont typeface="Arial"/>
              <a:buChar char="•"/>
            </a:pPr>
            <a:r>
              <a:rPr lang="en-US" sz="2947" b="1" spc="-44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Hard to test</a:t>
            </a:r>
          </a:p>
          <a:p>
            <a:pPr marL="636444" lvl="1" indent="-318222" algn="l">
              <a:lnSpc>
                <a:spcPts val="4716"/>
              </a:lnSpc>
              <a:buFont typeface="Arial"/>
              <a:buChar char="•"/>
            </a:pPr>
            <a:r>
              <a:rPr lang="en-US" sz="2947" b="1" spc="-44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Hard to maintain</a:t>
            </a:r>
          </a:p>
          <a:p>
            <a:pPr marL="636444" lvl="1" indent="-318222" algn="l">
              <a:lnSpc>
                <a:spcPts val="4716"/>
              </a:lnSpc>
              <a:buFont typeface="Arial"/>
              <a:buChar char="•"/>
            </a:pPr>
            <a:r>
              <a:rPr lang="en-US" sz="2947" b="1" spc="-44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Messy Code</a:t>
            </a:r>
          </a:p>
          <a:p>
            <a:pPr algn="l">
              <a:lnSpc>
                <a:spcPts val="4716"/>
              </a:lnSpc>
            </a:pPr>
            <a:endParaRPr lang="en-US" sz="2947" b="1" spc="-44" dirty="0">
              <a:solidFill>
                <a:srgbClr val="24181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36778" y="6109989"/>
            <a:ext cx="12875115" cy="392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3011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After Refactoring</a:t>
            </a:r>
          </a:p>
          <a:p>
            <a:pPr marL="650286" lvl="1" indent="-325143" algn="l">
              <a:lnSpc>
                <a:spcPts val="3915"/>
              </a:lnSpc>
              <a:buFont typeface="Arial"/>
              <a:buChar char="•"/>
            </a:pPr>
            <a:r>
              <a:rPr lang="en-US" sz="3011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gui.py → separate gui.py files of interfaces</a:t>
            </a:r>
          </a:p>
          <a:p>
            <a:pPr marL="650286" lvl="1" indent="-325143" algn="l">
              <a:lnSpc>
                <a:spcPts val="3915"/>
              </a:lnSpc>
              <a:buFont typeface="Arial"/>
              <a:buChar char="•"/>
            </a:pPr>
            <a:r>
              <a:rPr lang="en-US" sz="3011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clear folder structure</a:t>
            </a:r>
          </a:p>
          <a:p>
            <a:pPr marL="650286" lvl="1" indent="-325143" algn="l">
              <a:lnSpc>
                <a:spcPts val="3915"/>
              </a:lnSpc>
              <a:buFont typeface="Arial"/>
              <a:buChar char="•"/>
            </a:pPr>
            <a:r>
              <a:rPr lang="en-US" sz="3011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models/ → product class separated</a:t>
            </a:r>
          </a:p>
          <a:p>
            <a:pPr marL="650286" lvl="1" indent="-325143" algn="l">
              <a:lnSpc>
                <a:spcPts val="3915"/>
              </a:lnSpc>
              <a:buFont typeface="Arial"/>
              <a:buChar char="•"/>
            </a:pPr>
            <a:r>
              <a:rPr lang="en-US" sz="3011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database/database.py → unified DB connection</a:t>
            </a:r>
          </a:p>
          <a:p>
            <a:pPr marL="650286" lvl="1" indent="-325143" algn="l">
              <a:lnSpc>
                <a:spcPts val="3915"/>
              </a:lnSpc>
              <a:buFont typeface="Arial"/>
              <a:buChar char="•"/>
            </a:pPr>
            <a:r>
              <a:rPr lang="en-US" sz="3011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testlogic.py → fully independent test file</a:t>
            </a:r>
          </a:p>
          <a:p>
            <a:pPr marL="650286" lvl="1" indent="-325143" algn="l">
              <a:lnSpc>
                <a:spcPts val="3915"/>
              </a:lnSpc>
              <a:buFont typeface="Arial"/>
              <a:buChar char="•"/>
            </a:pPr>
            <a:r>
              <a:rPr lang="en-US" sz="3011" b="1" spc="-45" dirty="0">
                <a:solidFill>
                  <a:srgbClr val="241811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 queries separated</a:t>
            </a:r>
          </a:p>
          <a:p>
            <a:pPr algn="l">
              <a:lnSpc>
                <a:spcPts val="3915"/>
              </a:lnSpc>
            </a:pPr>
            <a:endParaRPr lang="en-US" sz="3011" b="1" spc="-45" dirty="0">
              <a:solidFill>
                <a:srgbClr val="24181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365</Words>
  <Application>Microsoft Office PowerPoint</Application>
  <PresentationFormat>Custom</PresentationFormat>
  <Paragraphs>108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Fraunces Semi-Bold</vt:lpstr>
      <vt:lpstr>Calibri</vt:lpstr>
      <vt:lpstr>Gochi Hand</vt:lpstr>
      <vt:lpstr>Arial</vt:lpstr>
      <vt:lpstr>DM Sans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Brown Illustrative Bakery Shop Presentation</dc:title>
  <dc:creator>HP_EliteBook</dc:creator>
  <cp:lastModifiedBy>Jawaria Nasir</cp:lastModifiedBy>
  <cp:revision>3</cp:revision>
  <dcterms:created xsi:type="dcterms:W3CDTF">2006-08-16T00:00:00Z</dcterms:created>
  <dcterms:modified xsi:type="dcterms:W3CDTF">2025-12-15T18:36:38Z</dcterms:modified>
  <dc:identifier>DAG7A-3w0mc</dc:identifier>
</cp:coreProperties>
</file>